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5"/>
  </p:notesMasterIdLst>
  <p:sldIdLst>
    <p:sldId id="258" r:id="rId3"/>
    <p:sldId id="648" r:id="rId4"/>
    <p:sldId id="641" r:id="rId5"/>
    <p:sldId id="642" r:id="rId6"/>
    <p:sldId id="643" r:id="rId7"/>
    <p:sldId id="645" r:id="rId8"/>
    <p:sldId id="644" r:id="rId9"/>
    <p:sldId id="646" r:id="rId10"/>
    <p:sldId id="620" r:id="rId11"/>
    <p:sldId id="618" r:id="rId12"/>
    <p:sldId id="622" r:id="rId13"/>
    <p:sldId id="626" r:id="rId14"/>
    <p:sldId id="628" r:id="rId15"/>
    <p:sldId id="629" r:id="rId16"/>
    <p:sldId id="630" r:id="rId17"/>
    <p:sldId id="631" r:id="rId18"/>
    <p:sldId id="632" r:id="rId19"/>
    <p:sldId id="633" r:id="rId20"/>
    <p:sldId id="635" r:id="rId21"/>
    <p:sldId id="636" r:id="rId22"/>
    <p:sldId id="276" r:id="rId23"/>
    <p:sldId id="612" r:id="rId24"/>
    <p:sldId id="269" r:id="rId25"/>
    <p:sldId id="270" r:id="rId26"/>
    <p:sldId id="268" r:id="rId27"/>
    <p:sldId id="272" r:id="rId28"/>
    <p:sldId id="280" r:id="rId29"/>
    <p:sldId id="282" r:id="rId30"/>
    <p:sldId id="360" r:id="rId31"/>
    <p:sldId id="359" r:id="rId32"/>
    <p:sldId id="638" r:id="rId33"/>
    <p:sldId id="639" r:id="rId34"/>
    <p:sldId id="640" r:id="rId35"/>
    <p:sldId id="637" r:id="rId36"/>
    <p:sldId id="504" r:id="rId37"/>
    <p:sldId id="505" r:id="rId38"/>
    <p:sldId id="483" r:id="rId39"/>
    <p:sldId id="479" r:id="rId40"/>
    <p:sldId id="480" r:id="rId41"/>
    <p:sldId id="481" r:id="rId42"/>
    <p:sldId id="482" r:id="rId43"/>
    <p:sldId id="494" r:id="rId44"/>
    <p:sldId id="545" r:id="rId45"/>
    <p:sldId id="285" r:id="rId46"/>
    <p:sldId id="289" r:id="rId47"/>
    <p:sldId id="549" r:id="rId48"/>
    <p:sldId id="310" r:id="rId49"/>
    <p:sldId id="311" r:id="rId50"/>
    <p:sldId id="302" r:id="rId51"/>
    <p:sldId id="298" r:id="rId52"/>
    <p:sldId id="306" r:id="rId53"/>
    <p:sldId id="317" r:id="rId54"/>
    <p:sldId id="290" r:id="rId55"/>
    <p:sldId id="275" r:id="rId56"/>
    <p:sldId id="318" r:id="rId57"/>
    <p:sldId id="543" r:id="rId58"/>
    <p:sldId id="544" r:id="rId59"/>
    <p:sldId id="580" r:id="rId60"/>
    <p:sldId id="582" r:id="rId61"/>
    <p:sldId id="581" r:id="rId62"/>
    <p:sldId id="550" r:id="rId63"/>
    <p:sldId id="2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Rg st="1" end="64"/>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68" autoAdjust="0"/>
    <p:restoredTop sz="86395" autoAdjust="0"/>
  </p:normalViewPr>
  <p:slideViewPr>
    <p:cSldViewPr>
      <p:cViewPr varScale="1">
        <p:scale>
          <a:sx n="110" d="100"/>
          <a:sy n="110" d="100"/>
        </p:scale>
        <p:origin x="528" y="168"/>
      </p:cViewPr>
      <p:guideLst>
        <p:guide orient="horz" pos="2160"/>
        <p:guide pos="3840"/>
      </p:guideLst>
    </p:cSldViewPr>
  </p:slideViewPr>
  <p:outlineViewPr>
    <p:cViewPr>
      <p:scale>
        <a:sx n="33" d="100"/>
        <a:sy n="33" d="100"/>
      </p:scale>
      <p:origin x="0" y="-4176"/>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73A49-389D-3540-B429-6D2F62BF68A5}" type="doc">
      <dgm:prSet loTypeId="urn:microsoft.com/office/officeart/2005/8/layout/cycle8" loCatId="" qsTypeId="urn:microsoft.com/office/officeart/2005/8/quickstyle/simple1" qsCatId="simple" csTypeId="urn:microsoft.com/office/officeart/2005/8/colors/accent1_2" csCatId="accent1" phldr="1"/>
      <dgm:spPr/>
    </dgm:pt>
    <dgm:pt modelId="{ACCE4DB5-010C-FE4C-B845-3EF242D8C55A}">
      <dgm:prSet phldrT="[Texto]"/>
      <dgm:spPr>
        <a:solidFill>
          <a:srgbClr val="FFC000"/>
        </a:solidFill>
      </dgm:spPr>
      <dgm:t>
        <a:bodyPr anchor="t" anchorCtr="0"/>
        <a:lstStyle/>
        <a:p>
          <a:pPr>
            <a:lnSpc>
              <a:spcPct val="100000"/>
            </a:lnSpc>
          </a:pPr>
          <a:r>
            <a:rPr lang="es-MX" dirty="0"/>
            <a:t>Rápida Acción</a:t>
          </a:r>
        </a:p>
      </dgm:t>
    </dgm:pt>
    <dgm:pt modelId="{325EE640-9C76-764C-9CC5-E625514137A1}" type="parTrans" cxnId="{994E9249-7789-6048-A5B3-7C943D420CBB}">
      <dgm:prSet/>
      <dgm:spPr/>
      <dgm:t>
        <a:bodyPr/>
        <a:lstStyle/>
        <a:p>
          <a:endParaRPr lang="es-MX"/>
        </a:p>
      </dgm:t>
    </dgm:pt>
    <dgm:pt modelId="{D40E4522-1A9C-9D43-8F48-4669F93C2C67}" type="sibTrans" cxnId="{994E9249-7789-6048-A5B3-7C943D420CBB}">
      <dgm:prSet/>
      <dgm:spPr/>
      <dgm:t>
        <a:bodyPr/>
        <a:lstStyle/>
        <a:p>
          <a:endParaRPr lang="es-MX"/>
        </a:p>
      </dgm:t>
    </dgm:pt>
    <dgm:pt modelId="{950EB6F4-3E33-A04C-B85C-AEC9EDC7AA61}">
      <dgm:prSet phldrT="[Texto]"/>
      <dgm:spPr>
        <a:solidFill>
          <a:srgbClr val="00B050"/>
        </a:solidFill>
      </dgm:spPr>
      <dgm:t>
        <a:bodyPr anchor="b" anchorCtr="0"/>
        <a:lstStyle/>
        <a:p>
          <a:pPr>
            <a:lnSpc>
              <a:spcPct val="100000"/>
            </a:lnSpc>
          </a:pPr>
          <a:r>
            <a:rPr lang="es-MX" dirty="0"/>
            <a:t>Seguro para tu Salud</a:t>
          </a:r>
        </a:p>
      </dgm:t>
    </dgm:pt>
    <dgm:pt modelId="{43CE513B-6A15-2844-B745-20324D832598}" type="parTrans" cxnId="{DD11C392-7CA1-D440-8D09-997EEF5424BA}">
      <dgm:prSet/>
      <dgm:spPr/>
      <dgm:t>
        <a:bodyPr/>
        <a:lstStyle/>
        <a:p>
          <a:endParaRPr lang="es-MX"/>
        </a:p>
      </dgm:t>
    </dgm:pt>
    <dgm:pt modelId="{18BB00A6-B570-664D-A30A-651F6528B8C7}" type="sibTrans" cxnId="{DD11C392-7CA1-D440-8D09-997EEF5424BA}">
      <dgm:prSet/>
      <dgm:spPr/>
      <dgm:t>
        <a:bodyPr/>
        <a:lstStyle/>
        <a:p>
          <a:endParaRPr lang="es-MX"/>
        </a:p>
      </dgm:t>
    </dgm:pt>
    <dgm:pt modelId="{DE4AE5B2-B269-F145-A066-921F5923D14A}">
      <dgm:prSet phldrT="[Texto]"/>
      <dgm:spPr>
        <a:solidFill>
          <a:srgbClr val="00B0F0"/>
        </a:solidFill>
      </dgm:spPr>
      <dgm:t>
        <a:bodyPr lIns="0" tIns="0" rIns="0" bIns="0" anchor="t" anchorCtr="0"/>
        <a:lstStyle/>
        <a:p>
          <a:pPr>
            <a:lnSpc>
              <a:spcPct val="100000"/>
            </a:lnSpc>
            <a:spcAft>
              <a:spcPts val="0"/>
            </a:spcAft>
          </a:pPr>
          <a:r>
            <a:rPr lang="es-MX" dirty="0"/>
            <a:t>Protección Prolongada</a:t>
          </a:r>
        </a:p>
      </dgm:t>
    </dgm:pt>
    <dgm:pt modelId="{B75D27BE-A1CC-A542-B669-415D7BBA7162}" type="parTrans" cxnId="{D61DB9ED-9ED9-904B-A304-E64A57ECD8B3}">
      <dgm:prSet/>
      <dgm:spPr/>
      <dgm:t>
        <a:bodyPr/>
        <a:lstStyle/>
        <a:p>
          <a:endParaRPr lang="es-MX"/>
        </a:p>
      </dgm:t>
    </dgm:pt>
    <dgm:pt modelId="{9B412B62-9448-544D-AC5F-8E980B669E29}" type="sibTrans" cxnId="{D61DB9ED-9ED9-904B-A304-E64A57ECD8B3}">
      <dgm:prSet/>
      <dgm:spPr/>
      <dgm:t>
        <a:bodyPr/>
        <a:lstStyle/>
        <a:p>
          <a:endParaRPr lang="es-MX"/>
        </a:p>
      </dgm:t>
    </dgm:pt>
    <dgm:pt modelId="{60136A7E-518E-9A49-B9F7-DBB7A09EF5E6}" type="pres">
      <dgm:prSet presAssocID="{46273A49-389D-3540-B429-6D2F62BF68A5}" presName="compositeShape" presStyleCnt="0">
        <dgm:presLayoutVars>
          <dgm:chMax val="7"/>
          <dgm:dir/>
          <dgm:resizeHandles val="exact"/>
        </dgm:presLayoutVars>
      </dgm:prSet>
      <dgm:spPr/>
    </dgm:pt>
    <dgm:pt modelId="{066F1429-E9A9-F44B-9D5F-64CC3BB33ED7}" type="pres">
      <dgm:prSet presAssocID="{46273A49-389D-3540-B429-6D2F62BF68A5}" presName="wedge1" presStyleLbl="node1" presStyleIdx="0" presStyleCnt="3" custLinFactNeighborX="-936"/>
      <dgm:spPr/>
    </dgm:pt>
    <dgm:pt modelId="{391CCFC7-14D8-234D-B7E8-4187ECC57C26}" type="pres">
      <dgm:prSet presAssocID="{46273A49-389D-3540-B429-6D2F62BF68A5}" presName="dummy1a" presStyleCnt="0"/>
      <dgm:spPr/>
    </dgm:pt>
    <dgm:pt modelId="{FE39AD0F-8D67-6E46-8664-CE451F0E72C7}" type="pres">
      <dgm:prSet presAssocID="{46273A49-389D-3540-B429-6D2F62BF68A5}" presName="dummy1b" presStyleCnt="0"/>
      <dgm:spPr/>
    </dgm:pt>
    <dgm:pt modelId="{379D1002-582E-EB4B-A8E8-1CFFED0FA256}" type="pres">
      <dgm:prSet presAssocID="{46273A49-389D-3540-B429-6D2F62BF68A5}" presName="wedge1Tx" presStyleLbl="node1" presStyleIdx="0" presStyleCnt="3">
        <dgm:presLayoutVars>
          <dgm:chMax val="0"/>
          <dgm:chPref val="0"/>
          <dgm:bulletEnabled val="1"/>
        </dgm:presLayoutVars>
      </dgm:prSet>
      <dgm:spPr/>
    </dgm:pt>
    <dgm:pt modelId="{3CAAFDF1-5DD0-EB4F-A925-298777E8A3FB}" type="pres">
      <dgm:prSet presAssocID="{46273A49-389D-3540-B429-6D2F62BF68A5}" presName="wedge2" presStyleLbl="node1" presStyleIdx="1" presStyleCnt="3" custLinFactNeighborY="-319"/>
      <dgm:spPr/>
    </dgm:pt>
    <dgm:pt modelId="{7814CBFA-9FEF-844D-BC63-DDEA62903BAA}" type="pres">
      <dgm:prSet presAssocID="{46273A49-389D-3540-B429-6D2F62BF68A5}" presName="dummy2a" presStyleCnt="0"/>
      <dgm:spPr/>
    </dgm:pt>
    <dgm:pt modelId="{62EF32D8-A524-3E49-8F46-D6C34612E2CE}" type="pres">
      <dgm:prSet presAssocID="{46273A49-389D-3540-B429-6D2F62BF68A5}" presName="dummy2b" presStyleCnt="0"/>
      <dgm:spPr/>
    </dgm:pt>
    <dgm:pt modelId="{9F9D3C41-EACD-3848-BA80-6644C2F6587F}" type="pres">
      <dgm:prSet presAssocID="{46273A49-389D-3540-B429-6D2F62BF68A5}" presName="wedge2Tx" presStyleLbl="node1" presStyleIdx="1" presStyleCnt="3">
        <dgm:presLayoutVars>
          <dgm:chMax val="0"/>
          <dgm:chPref val="0"/>
          <dgm:bulletEnabled val="1"/>
        </dgm:presLayoutVars>
      </dgm:prSet>
      <dgm:spPr/>
    </dgm:pt>
    <dgm:pt modelId="{6A21AD3F-FCEB-4747-97C5-AF01C9440E53}" type="pres">
      <dgm:prSet presAssocID="{46273A49-389D-3540-B429-6D2F62BF68A5}" presName="wedge3" presStyleLbl="node1" presStyleIdx="2" presStyleCnt="3" custLinFactNeighborX="319"/>
      <dgm:spPr/>
    </dgm:pt>
    <dgm:pt modelId="{41C31EEA-A3AB-0E4C-9592-4926298DAFC4}" type="pres">
      <dgm:prSet presAssocID="{46273A49-389D-3540-B429-6D2F62BF68A5}" presName="dummy3a" presStyleCnt="0"/>
      <dgm:spPr/>
    </dgm:pt>
    <dgm:pt modelId="{9ECF0F48-45BE-AA46-8EBB-81FB2FF764BE}" type="pres">
      <dgm:prSet presAssocID="{46273A49-389D-3540-B429-6D2F62BF68A5}" presName="dummy3b" presStyleCnt="0"/>
      <dgm:spPr/>
    </dgm:pt>
    <dgm:pt modelId="{727F4087-B9DF-0243-85D0-616C40687289}" type="pres">
      <dgm:prSet presAssocID="{46273A49-389D-3540-B429-6D2F62BF68A5}" presName="wedge3Tx" presStyleLbl="node1" presStyleIdx="2" presStyleCnt="3">
        <dgm:presLayoutVars>
          <dgm:chMax val="0"/>
          <dgm:chPref val="0"/>
          <dgm:bulletEnabled val="1"/>
        </dgm:presLayoutVars>
      </dgm:prSet>
      <dgm:spPr/>
    </dgm:pt>
    <dgm:pt modelId="{395D6EBD-C648-DD42-B253-DFF1D8081D4D}" type="pres">
      <dgm:prSet presAssocID="{D40E4522-1A9C-9D43-8F48-4669F93C2C67}" presName="arrowWedge1" presStyleLbl="fgSibTrans2D1" presStyleIdx="0" presStyleCnt="3"/>
      <dgm:spPr>
        <a:solidFill>
          <a:schemeClr val="tx1">
            <a:lumMod val="75000"/>
            <a:lumOff val="25000"/>
          </a:schemeClr>
        </a:solidFill>
      </dgm:spPr>
    </dgm:pt>
    <dgm:pt modelId="{F29F79F8-CE6B-184D-8437-AA25C91A5B41}" type="pres">
      <dgm:prSet presAssocID="{18BB00A6-B570-664D-A30A-651F6528B8C7}" presName="arrowWedge2" presStyleLbl="fgSibTrans2D1" presStyleIdx="1" presStyleCnt="3"/>
      <dgm:spPr>
        <a:solidFill>
          <a:schemeClr val="tx1">
            <a:lumMod val="75000"/>
            <a:lumOff val="25000"/>
          </a:schemeClr>
        </a:solidFill>
      </dgm:spPr>
    </dgm:pt>
    <dgm:pt modelId="{80365A2F-BF27-9840-9D71-2CD58E9700FA}" type="pres">
      <dgm:prSet presAssocID="{9B412B62-9448-544D-AC5F-8E980B669E29}" presName="arrowWedge3" presStyleLbl="fgSibTrans2D1" presStyleIdx="2" presStyleCnt="3"/>
      <dgm:spPr>
        <a:solidFill>
          <a:schemeClr val="tx1">
            <a:lumMod val="75000"/>
            <a:lumOff val="25000"/>
          </a:schemeClr>
        </a:solidFill>
      </dgm:spPr>
    </dgm:pt>
  </dgm:ptLst>
  <dgm:cxnLst>
    <dgm:cxn modelId="{A59AF40C-31A2-704E-8EB1-DCED9F3316DB}" type="presOf" srcId="{ACCE4DB5-010C-FE4C-B845-3EF242D8C55A}" destId="{379D1002-582E-EB4B-A8E8-1CFFED0FA256}" srcOrd="1" destOrd="0" presId="urn:microsoft.com/office/officeart/2005/8/layout/cycle8"/>
    <dgm:cxn modelId="{BBD25A1F-38C6-F542-BF42-E890841B6D13}" type="presOf" srcId="{DE4AE5B2-B269-F145-A066-921F5923D14A}" destId="{727F4087-B9DF-0243-85D0-616C40687289}" srcOrd="1" destOrd="0" presId="urn:microsoft.com/office/officeart/2005/8/layout/cycle8"/>
    <dgm:cxn modelId="{3EF1482A-BF2A-A640-8647-87AE27AF4D41}" type="presOf" srcId="{46273A49-389D-3540-B429-6D2F62BF68A5}" destId="{60136A7E-518E-9A49-B9F7-DBB7A09EF5E6}" srcOrd="0" destOrd="0" presId="urn:microsoft.com/office/officeart/2005/8/layout/cycle8"/>
    <dgm:cxn modelId="{833D8D2A-A7FE-0945-896A-9DC31D3CCD7D}" type="presOf" srcId="{950EB6F4-3E33-A04C-B85C-AEC9EDC7AA61}" destId="{3CAAFDF1-5DD0-EB4F-A925-298777E8A3FB}" srcOrd="0" destOrd="0" presId="urn:microsoft.com/office/officeart/2005/8/layout/cycle8"/>
    <dgm:cxn modelId="{994E9249-7789-6048-A5B3-7C943D420CBB}" srcId="{46273A49-389D-3540-B429-6D2F62BF68A5}" destId="{ACCE4DB5-010C-FE4C-B845-3EF242D8C55A}" srcOrd="0" destOrd="0" parTransId="{325EE640-9C76-764C-9CC5-E625514137A1}" sibTransId="{D40E4522-1A9C-9D43-8F48-4669F93C2C67}"/>
    <dgm:cxn modelId="{DD11C392-7CA1-D440-8D09-997EEF5424BA}" srcId="{46273A49-389D-3540-B429-6D2F62BF68A5}" destId="{950EB6F4-3E33-A04C-B85C-AEC9EDC7AA61}" srcOrd="1" destOrd="0" parTransId="{43CE513B-6A15-2844-B745-20324D832598}" sibTransId="{18BB00A6-B570-664D-A30A-651F6528B8C7}"/>
    <dgm:cxn modelId="{9EA18BA6-60DA-C34F-99A0-82822A86D3F3}" type="presOf" srcId="{ACCE4DB5-010C-FE4C-B845-3EF242D8C55A}" destId="{066F1429-E9A9-F44B-9D5F-64CC3BB33ED7}" srcOrd="0" destOrd="0" presId="urn:microsoft.com/office/officeart/2005/8/layout/cycle8"/>
    <dgm:cxn modelId="{FCDB84C2-F9FB-1445-B5D3-80375B8D04F5}" type="presOf" srcId="{DE4AE5B2-B269-F145-A066-921F5923D14A}" destId="{6A21AD3F-FCEB-4747-97C5-AF01C9440E53}" srcOrd="0" destOrd="0" presId="urn:microsoft.com/office/officeart/2005/8/layout/cycle8"/>
    <dgm:cxn modelId="{A0177BD9-F23B-C346-8758-9C414D857318}" type="presOf" srcId="{950EB6F4-3E33-A04C-B85C-AEC9EDC7AA61}" destId="{9F9D3C41-EACD-3848-BA80-6644C2F6587F}" srcOrd="1" destOrd="0" presId="urn:microsoft.com/office/officeart/2005/8/layout/cycle8"/>
    <dgm:cxn modelId="{D61DB9ED-9ED9-904B-A304-E64A57ECD8B3}" srcId="{46273A49-389D-3540-B429-6D2F62BF68A5}" destId="{DE4AE5B2-B269-F145-A066-921F5923D14A}" srcOrd="2" destOrd="0" parTransId="{B75D27BE-A1CC-A542-B669-415D7BBA7162}" sibTransId="{9B412B62-9448-544D-AC5F-8E980B669E29}"/>
    <dgm:cxn modelId="{632D6880-A84F-4647-B28E-63F17BF7265D}" type="presParOf" srcId="{60136A7E-518E-9A49-B9F7-DBB7A09EF5E6}" destId="{066F1429-E9A9-F44B-9D5F-64CC3BB33ED7}" srcOrd="0" destOrd="0" presId="urn:microsoft.com/office/officeart/2005/8/layout/cycle8"/>
    <dgm:cxn modelId="{5B875187-079E-704C-B742-6FB6BB874DD8}" type="presParOf" srcId="{60136A7E-518E-9A49-B9F7-DBB7A09EF5E6}" destId="{391CCFC7-14D8-234D-B7E8-4187ECC57C26}" srcOrd="1" destOrd="0" presId="urn:microsoft.com/office/officeart/2005/8/layout/cycle8"/>
    <dgm:cxn modelId="{F9B3CBC7-8495-6C45-8307-32BBF3D1759D}" type="presParOf" srcId="{60136A7E-518E-9A49-B9F7-DBB7A09EF5E6}" destId="{FE39AD0F-8D67-6E46-8664-CE451F0E72C7}" srcOrd="2" destOrd="0" presId="urn:microsoft.com/office/officeart/2005/8/layout/cycle8"/>
    <dgm:cxn modelId="{043BC184-41EC-2445-8BB3-8698064A0280}" type="presParOf" srcId="{60136A7E-518E-9A49-B9F7-DBB7A09EF5E6}" destId="{379D1002-582E-EB4B-A8E8-1CFFED0FA256}" srcOrd="3" destOrd="0" presId="urn:microsoft.com/office/officeart/2005/8/layout/cycle8"/>
    <dgm:cxn modelId="{507DE5AF-8F3B-BB42-9AC9-B72A200CB58E}" type="presParOf" srcId="{60136A7E-518E-9A49-B9F7-DBB7A09EF5E6}" destId="{3CAAFDF1-5DD0-EB4F-A925-298777E8A3FB}" srcOrd="4" destOrd="0" presId="urn:microsoft.com/office/officeart/2005/8/layout/cycle8"/>
    <dgm:cxn modelId="{E74FA15F-BF85-1348-B97E-1A4B8DBF8B4D}" type="presParOf" srcId="{60136A7E-518E-9A49-B9F7-DBB7A09EF5E6}" destId="{7814CBFA-9FEF-844D-BC63-DDEA62903BAA}" srcOrd="5" destOrd="0" presId="urn:microsoft.com/office/officeart/2005/8/layout/cycle8"/>
    <dgm:cxn modelId="{11041661-A55D-E647-9F05-1DA1D9F7FD8C}" type="presParOf" srcId="{60136A7E-518E-9A49-B9F7-DBB7A09EF5E6}" destId="{62EF32D8-A524-3E49-8F46-D6C34612E2CE}" srcOrd="6" destOrd="0" presId="urn:microsoft.com/office/officeart/2005/8/layout/cycle8"/>
    <dgm:cxn modelId="{3C22C8A5-3755-DA44-80AD-70500C291F49}" type="presParOf" srcId="{60136A7E-518E-9A49-B9F7-DBB7A09EF5E6}" destId="{9F9D3C41-EACD-3848-BA80-6644C2F6587F}" srcOrd="7" destOrd="0" presId="urn:microsoft.com/office/officeart/2005/8/layout/cycle8"/>
    <dgm:cxn modelId="{463252A5-7694-7047-8DF0-AB7F8BC7A813}" type="presParOf" srcId="{60136A7E-518E-9A49-B9F7-DBB7A09EF5E6}" destId="{6A21AD3F-FCEB-4747-97C5-AF01C9440E53}" srcOrd="8" destOrd="0" presId="urn:microsoft.com/office/officeart/2005/8/layout/cycle8"/>
    <dgm:cxn modelId="{F5C3B0CE-E066-FA49-9AC6-B87B27C4A286}" type="presParOf" srcId="{60136A7E-518E-9A49-B9F7-DBB7A09EF5E6}" destId="{41C31EEA-A3AB-0E4C-9592-4926298DAFC4}" srcOrd="9" destOrd="0" presId="urn:microsoft.com/office/officeart/2005/8/layout/cycle8"/>
    <dgm:cxn modelId="{57573418-EA6C-A042-9A35-1B4E4DA1F7A1}" type="presParOf" srcId="{60136A7E-518E-9A49-B9F7-DBB7A09EF5E6}" destId="{9ECF0F48-45BE-AA46-8EBB-81FB2FF764BE}" srcOrd="10" destOrd="0" presId="urn:microsoft.com/office/officeart/2005/8/layout/cycle8"/>
    <dgm:cxn modelId="{130BD87C-9962-FD40-AF0E-A2EF1966CC81}" type="presParOf" srcId="{60136A7E-518E-9A49-B9F7-DBB7A09EF5E6}" destId="{727F4087-B9DF-0243-85D0-616C40687289}" srcOrd="11" destOrd="0" presId="urn:microsoft.com/office/officeart/2005/8/layout/cycle8"/>
    <dgm:cxn modelId="{E677B4D1-3A5C-8743-ACBB-057ECE62CD34}" type="presParOf" srcId="{60136A7E-518E-9A49-B9F7-DBB7A09EF5E6}" destId="{395D6EBD-C648-DD42-B253-DFF1D8081D4D}" srcOrd="12" destOrd="0" presId="urn:microsoft.com/office/officeart/2005/8/layout/cycle8"/>
    <dgm:cxn modelId="{45B85705-20B8-3140-B24F-E74A6FB8E683}" type="presParOf" srcId="{60136A7E-518E-9A49-B9F7-DBB7A09EF5E6}" destId="{F29F79F8-CE6B-184D-8437-AA25C91A5B41}" srcOrd="13" destOrd="0" presId="urn:microsoft.com/office/officeart/2005/8/layout/cycle8"/>
    <dgm:cxn modelId="{67C4B7E9-A559-364E-AE9D-9B4D293D92DC}" type="presParOf" srcId="{60136A7E-518E-9A49-B9F7-DBB7A09EF5E6}" destId="{80365A2F-BF27-9840-9D71-2CD58E9700FA}" srcOrd="14"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F1429-E9A9-F44B-9D5F-64CC3BB33ED7}">
      <dsp:nvSpPr>
        <dsp:cNvPr id="0" name=""/>
        <dsp:cNvSpPr/>
      </dsp:nvSpPr>
      <dsp:spPr>
        <a:xfrm>
          <a:off x="1100786" y="281076"/>
          <a:ext cx="3632368" cy="3632368"/>
        </a:xfrm>
        <a:prstGeom prst="pie">
          <a:avLst>
            <a:gd name="adj1" fmla="val 16200000"/>
            <a:gd name="adj2" fmla="val 18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t" anchorCtr="0">
          <a:noAutofit/>
        </a:bodyPr>
        <a:lstStyle/>
        <a:p>
          <a:pPr marL="0" lvl="0" indent="0" algn="ctr" defTabSz="977900">
            <a:lnSpc>
              <a:spcPct val="100000"/>
            </a:lnSpc>
            <a:spcBef>
              <a:spcPct val="0"/>
            </a:spcBef>
            <a:spcAft>
              <a:spcPct val="35000"/>
            </a:spcAft>
            <a:buNone/>
          </a:pPr>
          <a:r>
            <a:rPr lang="es-MX" sz="2200" kern="1200" dirty="0"/>
            <a:t>Rápida Acción</a:t>
          </a:r>
        </a:p>
      </dsp:txBody>
      <dsp:txXfrm>
        <a:off x="3015131" y="1050792"/>
        <a:ext cx="1297274" cy="1081062"/>
      </dsp:txXfrm>
    </dsp:sp>
    <dsp:sp modelId="{3CAAFDF1-5DD0-EB4F-A925-298777E8A3FB}">
      <dsp:nvSpPr>
        <dsp:cNvPr id="0" name=""/>
        <dsp:cNvSpPr/>
      </dsp:nvSpPr>
      <dsp:spPr>
        <a:xfrm>
          <a:off x="1059976" y="399216"/>
          <a:ext cx="3632368" cy="3632368"/>
        </a:xfrm>
        <a:prstGeom prst="pie">
          <a:avLst>
            <a:gd name="adj1" fmla="val 1800000"/>
            <a:gd name="adj2" fmla="val 90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b" anchorCtr="0">
          <a:noAutofit/>
        </a:bodyPr>
        <a:lstStyle/>
        <a:p>
          <a:pPr marL="0" lvl="0" indent="0" algn="ctr" defTabSz="977900">
            <a:lnSpc>
              <a:spcPct val="100000"/>
            </a:lnSpc>
            <a:spcBef>
              <a:spcPct val="0"/>
            </a:spcBef>
            <a:spcAft>
              <a:spcPct val="35000"/>
            </a:spcAft>
            <a:buNone/>
          </a:pPr>
          <a:r>
            <a:rPr lang="es-MX" sz="2200" kern="1200" dirty="0"/>
            <a:t>Seguro para tu Salud</a:t>
          </a:r>
        </a:p>
      </dsp:txBody>
      <dsp:txXfrm>
        <a:off x="1924825" y="2755931"/>
        <a:ext cx="1945911" cy="951334"/>
      </dsp:txXfrm>
    </dsp:sp>
    <dsp:sp modelId="{6A21AD3F-FCEB-4747-97C5-AF01C9440E53}">
      <dsp:nvSpPr>
        <dsp:cNvPr id="0" name=""/>
        <dsp:cNvSpPr/>
      </dsp:nvSpPr>
      <dsp:spPr>
        <a:xfrm>
          <a:off x="996754" y="281076"/>
          <a:ext cx="3632368" cy="3632368"/>
        </a:xfrm>
        <a:prstGeom prst="pie">
          <a:avLst>
            <a:gd name="adj1" fmla="val 9000000"/>
            <a:gd name="adj2" fmla="val 1620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ts val="0"/>
            </a:spcAft>
            <a:buNone/>
          </a:pPr>
          <a:r>
            <a:rPr lang="es-MX" sz="2200" kern="1200" dirty="0"/>
            <a:t>Protección Prolongada</a:t>
          </a:r>
        </a:p>
      </dsp:txBody>
      <dsp:txXfrm>
        <a:off x="1417503" y="1050792"/>
        <a:ext cx="1297274" cy="1081062"/>
      </dsp:txXfrm>
    </dsp:sp>
    <dsp:sp modelId="{395D6EBD-C648-DD42-B253-DFF1D8081D4D}">
      <dsp:nvSpPr>
        <dsp:cNvPr id="0" name=""/>
        <dsp:cNvSpPr/>
      </dsp:nvSpPr>
      <dsp:spPr>
        <a:xfrm>
          <a:off x="876225" y="56215"/>
          <a:ext cx="4082090" cy="4082090"/>
        </a:xfrm>
        <a:prstGeom prst="circularArrow">
          <a:avLst>
            <a:gd name="adj1" fmla="val 5085"/>
            <a:gd name="adj2" fmla="val 327528"/>
            <a:gd name="adj3" fmla="val 1472472"/>
            <a:gd name="adj4" fmla="val 16199432"/>
            <a:gd name="adj5" fmla="val 5932"/>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F29F79F8-CE6B-184D-8437-AA25C91A5B41}">
      <dsp:nvSpPr>
        <dsp:cNvPr id="0" name=""/>
        <dsp:cNvSpPr/>
      </dsp:nvSpPr>
      <dsp:spPr>
        <a:xfrm>
          <a:off x="835115" y="174125"/>
          <a:ext cx="4082090" cy="4082090"/>
        </a:xfrm>
        <a:prstGeom prst="circularArrow">
          <a:avLst>
            <a:gd name="adj1" fmla="val 5085"/>
            <a:gd name="adj2" fmla="val 327528"/>
            <a:gd name="adj3" fmla="val 8671970"/>
            <a:gd name="adj4" fmla="val 1800502"/>
            <a:gd name="adj5" fmla="val 5932"/>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80365A2F-BF27-9840-9D71-2CD58E9700FA}">
      <dsp:nvSpPr>
        <dsp:cNvPr id="0" name=""/>
        <dsp:cNvSpPr/>
      </dsp:nvSpPr>
      <dsp:spPr>
        <a:xfrm>
          <a:off x="771593" y="56215"/>
          <a:ext cx="4082090" cy="4082090"/>
        </a:xfrm>
        <a:prstGeom prst="circularArrow">
          <a:avLst>
            <a:gd name="adj1" fmla="val 5085"/>
            <a:gd name="adj2" fmla="val 327528"/>
            <a:gd name="adj3" fmla="val 15873039"/>
            <a:gd name="adj4" fmla="val 9000000"/>
            <a:gd name="adj5" fmla="val 5932"/>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FFA529-C5A1-460B-BA46-BF904EAE20BB}" type="datetimeFigureOut">
              <a:rPr lang="en-US" smtClean="0"/>
              <a:pPr/>
              <a:t>2/16/24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9E2F44-8237-4FE1-8158-66FD10459920}" type="slidenum">
              <a:rPr lang="en-US" smtClean="0"/>
              <a:pPr/>
              <a:t>‹#›</a:t>
            </a:fld>
            <a:endParaRPr lang="en-US"/>
          </a:p>
        </p:txBody>
      </p:sp>
    </p:spTree>
    <p:extLst>
      <p:ext uri="{BB962C8B-B14F-4D97-AF65-F5344CB8AC3E}">
        <p14:creationId xmlns:p14="http://schemas.microsoft.com/office/powerpoint/2010/main" val="155977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5" name="Slide Image Placeholder 4"/>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978969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17</a:t>
            </a:fld>
            <a:endParaRPr lang="en-US"/>
          </a:p>
        </p:txBody>
      </p:sp>
    </p:spTree>
    <p:extLst>
      <p:ext uri="{BB962C8B-B14F-4D97-AF65-F5344CB8AC3E}">
        <p14:creationId xmlns:p14="http://schemas.microsoft.com/office/powerpoint/2010/main" val="292722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18</a:t>
            </a:fld>
            <a:endParaRPr lang="en-US"/>
          </a:p>
        </p:txBody>
      </p:sp>
    </p:spTree>
    <p:extLst>
      <p:ext uri="{BB962C8B-B14F-4D97-AF65-F5344CB8AC3E}">
        <p14:creationId xmlns:p14="http://schemas.microsoft.com/office/powerpoint/2010/main" val="1453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19</a:t>
            </a:fld>
            <a:endParaRPr lang="en-US"/>
          </a:p>
        </p:txBody>
      </p:sp>
    </p:spTree>
    <p:extLst>
      <p:ext uri="{BB962C8B-B14F-4D97-AF65-F5344CB8AC3E}">
        <p14:creationId xmlns:p14="http://schemas.microsoft.com/office/powerpoint/2010/main" val="407605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20</a:t>
            </a:fld>
            <a:endParaRPr lang="en-US"/>
          </a:p>
        </p:txBody>
      </p:sp>
    </p:spTree>
    <p:extLst>
      <p:ext uri="{BB962C8B-B14F-4D97-AF65-F5344CB8AC3E}">
        <p14:creationId xmlns:p14="http://schemas.microsoft.com/office/powerpoint/2010/main" val="205213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21</a:t>
            </a:fld>
            <a:endParaRPr lang="en-US"/>
          </a:p>
        </p:txBody>
      </p:sp>
    </p:spTree>
    <p:extLst>
      <p:ext uri="{BB962C8B-B14F-4D97-AF65-F5344CB8AC3E}">
        <p14:creationId xmlns:p14="http://schemas.microsoft.com/office/powerpoint/2010/main" val="128341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34</a:t>
            </a:fld>
            <a:endParaRPr lang="en-US"/>
          </a:p>
        </p:txBody>
      </p:sp>
    </p:spTree>
    <p:extLst>
      <p:ext uri="{BB962C8B-B14F-4D97-AF65-F5344CB8AC3E}">
        <p14:creationId xmlns:p14="http://schemas.microsoft.com/office/powerpoint/2010/main" val="3257233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294580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295012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9</a:t>
            </a:fld>
            <a:endParaRPr lang="en-US"/>
          </a:p>
        </p:txBody>
      </p:sp>
    </p:spTree>
    <p:extLst>
      <p:ext uri="{BB962C8B-B14F-4D97-AF65-F5344CB8AC3E}">
        <p14:creationId xmlns:p14="http://schemas.microsoft.com/office/powerpoint/2010/main" val="210052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10</a:t>
            </a:fld>
            <a:endParaRPr lang="en-US"/>
          </a:p>
        </p:txBody>
      </p:sp>
    </p:spTree>
    <p:extLst>
      <p:ext uri="{BB962C8B-B14F-4D97-AF65-F5344CB8AC3E}">
        <p14:creationId xmlns:p14="http://schemas.microsoft.com/office/powerpoint/2010/main" val="381930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11</a:t>
            </a:fld>
            <a:endParaRPr lang="en-US"/>
          </a:p>
        </p:txBody>
      </p:sp>
    </p:spTree>
    <p:extLst>
      <p:ext uri="{BB962C8B-B14F-4D97-AF65-F5344CB8AC3E}">
        <p14:creationId xmlns:p14="http://schemas.microsoft.com/office/powerpoint/2010/main" val="267721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12</a:t>
            </a:fld>
            <a:endParaRPr lang="en-US"/>
          </a:p>
        </p:txBody>
      </p:sp>
    </p:spTree>
    <p:extLst>
      <p:ext uri="{BB962C8B-B14F-4D97-AF65-F5344CB8AC3E}">
        <p14:creationId xmlns:p14="http://schemas.microsoft.com/office/powerpoint/2010/main" val="99668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13</a:t>
            </a:fld>
            <a:endParaRPr lang="en-US"/>
          </a:p>
        </p:txBody>
      </p:sp>
    </p:spTree>
    <p:extLst>
      <p:ext uri="{BB962C8B-B14F-4D97-AF65-F5344CB8AC3E}">
        <p14:creationId xmlns:p14="http://schemas.microsoft.com/office/powerpoint/2010/main" val="193212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14</a:t>
            </a:fld>
            <a:endParaRPr lang="en-US"/>
          </a:p>
        </p:txBody>
      </p:sp>
    </p:spTree>
    <p:extLst>
      <p:ext uri="{BB962C8B-B14F-4D97-AF65-F5344CB8AC3E}">
        <p14:creationId xmlns:p14="http://schemas.microsoft.com/office/powerpoint/2010/main" val="170865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15</a:t>
            </a:fld>
            <a:endParaRPr lang="en-US"/>
          </a:p>
        </p:txBody>
      </p:sp>
    </p:spTree>
    <p:extLst>
      <p:ext uri="{BB962C8B-B14F-4D97-AF65-F5344CB8AC3E}">
        <p14:creationId xmlns:p14="http://schemas.microsoft.com/office/powerpoint/2010/main" val="151811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69E2F44-8237-4FE1-8158-66FD10459920}" type="slidenum">
              <a:rPr lang="en-US" smtClean="0"/>
              <a:pPr/>
              <a:t>16</a:t>
            </a:fld>
            <a:endParaRPr lang="en-US"/>
          </a:p>
        </p:txBody>
      </p:sp>
    </p:spTree>
    <p:extLst>
      <p:ext uri="{BB962C8B-B14F-4D97-AF65-F5344CB8AC3E}">
        <p14:creationId xmlns:p14="http://schemas.microsoft.com/office/powerpoint/2010/main" val="416856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s-ES"/>
              <a:t>Haga clic para modificar el estilo de título del patrón</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F419E-840E-B54D-B71E-EFEE836F9CDA}" type="datetimeFigureOut">
              <a:rPr lang="en-US" smtClean="0"/>
              <a:t>2/16/24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57B5EF-5D13-4444-B7E5-2FBC2617471D}" type="slidenum">
              <a:rPr lang="en-US" smtClean="0"/>
              <a:t>‹#›</a:t>
            </a:fld>
            <a:endParaRPr lang="en-US"/>
          </a:p>
        </p:txBody>
      </p:sp>
    </p:spTree>
    <p:extLst>
      <p:ext uri="{BB962C8B-B14F-4D97-AF65-F5344CB8AC3E}">
        <p14:creationId xmlns:p14="http://schemas.microsoft.com/office/powerpoint/2010/main" val="292415794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r>
              <a:rPr lang="es-ES"/>
              <a:t>Editar los estilos de texto del patrón
Segundo nivel
Tercer nivel
Cuarto nivel
Quinto nivel</a:t>
            </a:r>
            <a:endParaRPr lang="es-MX"/>
          </a:p>
        </p:txBody>
      </p:sp>
      <p:sp>
        <p:nvSpPr>
          <p:cNvPr id="4" name="Rectangle 67">
            <a:extLst>
              <a:ext uri="{FF2B5EF4-FFF2-40B4-BE49-F238E27FC236}">
                <a16:creationId xmlns:a16="http://schemas.microsoft.com/office/drawing/2014/main" id="{4225AAE6-F9A5-7444-905C-B332E30C50ED}"/>
              </a:ext>
            </a:extLst>
          </p:cNvPr>
          <p:cNvSpPr>
            <a:spLocks noGrp="1" noChangeArrowheads="1"/>
          </p:cNvSpPr>
          <p:nvPr>
            <p:ph type="dt" sz="half" idx="10"/>
          </p:nvPr>
        </p:nvSpPr>
        <p:spPr/>
        <p:txBody>
          <a:bodyPr/>
          <a:lstStyle>
            <a:lvl1pPr>
              <a:defRPr/>
            </a:lvl1pPr>
          </a:lstStyle>
          <a:p>
            <a:pPr>
              <a:defRPr/>
            </a:pPr>
            <a:endParaRPr lang="es-ES" altLang="es-MX"/>
          </a:p>
        </p:txBody>
      </p:sp>
      <p:sp>
        <p:nvSpPr>
          <p:cNvPr id="5" name="Rectangle 68">
            <a:extLst>
              <a:ext uri="{FF2B5EF4-FFF2-40B4-BE49-F238E27FC236}">
                <a16:creationId xmlns:a16="http://schemas.microsoft.com/office/drawing/2014/main" id="{D3EDE3AD-F646-FA4A-91B1-76DED7068567}"/>
              </a:ext>
            </a:extLst>
          </p:cNvPr>
          <p:cNvSpPr>
            <a:spLocks noGrp="1" noChangeArrowheads="1"/>
          </p:cNvSpPr>
          <p:nvPr>
            <p:ph type="ftr" sz="quarter" idx="11"/>
          </p:nvPr>
        </p:nvSpPr>
        <p:spPr/>
        <p:txBody>
          <a:bodyPr/>
          <a:lstStyle>
            <a:lvl1pPr>
              <a:defRPr/>
            </a:lvl1pPr>
          </a:lstStyle>
          <a:p>
            <a:pPr>
              <a:defRPr/>
            </a:pPr>
            <a:endParaRPr lang="es-ES" altLang="es-MX"/>
          </a:p>
        </p:txBody>
      </p:sp>
      <p:sp>
        <p:nvSpPr>
          <p:cNvPr id="6" name="Rectangle 69">
            <a:extLst>
              <a:ext uri="{FF2B5EF4-FFF2-40B4-BE49-F238E27FC236}">
                <a16:creationId xmlns:a16="http://schemas.microsoft.com/office/drawing/2014/main" id="{EC45A54B-7F52-A44C-8F71-2635C59F8CF7}"/>
              </a:ext>
            </a:extLst>
          </p:cNvPr>
          <p:cNvSpPr>
            <a:spLocks noGrp="1" noChangeArrowheads="1"/>
          </p:cNvSpPr>
          <p:nvPr>
            <p:ph type="sldNum" sz="quarter" idx="12"/>
          </p:nvPr>
        </p:nvSpPr>
        <p:spPr/>
        <p:txBody>
          <a:bodyPr/>
          <a:lstStyle>
            <a:lvl1pPr>
              <a:defRPr/>
            </a:lvl1pPr>
          </a:lstStyle>
          <a:p>
            <a:pPr>
              <a:defRPr/>
            </a:pPr>
            <a:fld id="{60E88259-D7DA-EB47-8DFA-2DE9DDCFF6CA}" type="slidenum">
              <a:rPr lang="es-ES" altLang="es-MX"/>
              <a:pPr>
                <a:defRPr/>
              </a:pPr>
              <a:t>‹#›</a:t>
            </a:fld>
            <a:endParaRPr lang="es-ES" altLang="es-MX"/>
          </a:p>
        </p:txBody>
      </p:sp>
    </p:spTree>
    <p:extLst>
      <p:ext uri="{BB962C8B-B14F-4D97-AF65-F5344CB8AC3E}">
        <p14:creationId xmlns:p14="http://schemas.microsoft.com/office/powerpoint/2010/main" val="312040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7" name="Imagen"/>
          <p:cNvSpPr>
            <a:spLocks noGrp="1"/>
          </p:cNvSpPr>
          <p:nvPr>
            <p:ph type="pic" idx="21"/>
          </p:nvPr>
        </p:nvSpPr>
        <p:spPr>
          <a:xfrm>
            <a:off x="0" y="0"/>
            <a:ext cx="12192000" cy="6858000"/>
          </a:xfrm>
          <a:prstGeom prst="rect">
            <a:avLst/>
          </a:prstGeom>
        </p:spPr>
        <p:txBody>
          <a:bodyPr lIns="91439" rIns="91439" anchor="t"/>
          <a:lstStyle/>
          <a:p>
            <a:endParaRPr/>
          </a:p>
        </p:txBody>
      </p:sp>
      <p:sp>
        <p:nvSpPr>
          <p:cNvPr id="2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975109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General Page">
    <p:spTree>
      <p:nvGrpSpPr>
        <p:cNvPr id="1" name=""/>
        <p:cNvGrpSpPr/>
        <p:nvPr/>
      </p:nvGrpSpPr>
      <p:grpSpPr>
        <a:xfrm>
          <a:off x="0" y="0"/>
          <a:ext cx="0" cy="0"/>
          <a:chOff x="0" y="0"/>
          <a:chExt cx="0" cy="0"/>
        </a:xfrm>
      </p:grpSpPr>
      <p:sp>
        <p:nvSpPr>
          <p:cNvPr id="209" name="Texto del título"/>
          <p:cNvSpPr txBox="1">
            <a:spLocks noGrp="1"/>
          </p:cNvSpPr>
          <p:nvPr>
            <p:ph type="title"/>
          </p:nvPr>
        </p:nvSpPr>
        <p:spPr>
          <a:xfrm>
            <a:off x="533760" y="466725"/>
            <a:ext cx="11124480" cy="478156"/>
          </a:xfrm>
          <a:prstGeom prst="rect">
            <a:avLst/>
          </a:prstGeom>
        </p:spPr>
        <p:txBody>
          <a:bodyPr>
            <a:normAutofit/>
          </a:bodyPr>
          <a:lstStyle>
            <a:lvl1pPr>
              <a:defRPr i="1">
                <a:latin typeface="Abril Text Bold"/>
                <a:ea typeface="Abril Text Bold"/>
                <a:cs typeface="Abril Text Bold"/>
                <a:sym typeface="Abril Text Bold"/>
              </a:defRPr>
            </a:lvl1pPr>
          </a:lstStyle>
          <a:p>
            <a:r>
              <a:t>Texto del título</a:t>
            </a:r>
          </a:p>
        </p:txBody>
      </p:sp>
      <p:sp>
        <p:nvSpPr>
          <p:cNvPr id="210" name="Número de diapositiva"/>
          <p:cNvSpPr txBox="1">
            <a:spLocks noGrp="1"/>
          </p:cNvSpPr>
          <p:nvPr>
            <p:ph type="sldNum" sz="quarter" idx="2"/>
          </p:nvPr>
        </p:nvSpPr>
        <p:spPr>
          <a:xfrm>
            <a:off x="11642183" y="96924"/>
            <a:ext cx="250826" cy="269241"/>
          </a:xfrm>
          <a:prstGeom prst="rect">
            <a:avLst/>
          </a:prstGeom>
        </p:spPr>
        <p:txBody>
          <a:bodyPr/>
          <a:lstStyle>
            <a:lvl1pPr>
              <a:defRPr i="1">
                <a:latin typeface="Abril Text Bold"/>
                <a:ea typeface="Abril Text Bold"/>
                <a:cs typeface="Abril Text Bold"/>
                <a:sym typeface="Abril Text Bold"/>
              </a:defRPr>
            </a:lvl1pPr>
          </a:lstStyle>
          <a:p>
            <a:fld id="{86CB4B4D-7CA3-9044-876B-883B54F8677D}" type="slidenum">
              <a:t>‹#›</a:t>
            </a:fld>
            <a:endParaRPr/>
          </a:p>
        </p:txBody>
      </p:sp>
      <p:sp>
        <p:nvSpPr>
          <p:cNvPr id="211" name="Nivel de texto 1…"/>
          <p:cNvSpPr txBox="1">
            <a:spLocks noGrp="1"/>
          </p:cNvSpPr>
          <p:nvPr>
            <p:ph type="body" sz="quarter" idx="1"/>
          </p:nvPr>
        </p:nvSpPr>
        <p:spPr>
          <a:xfrm>
            <a:off x="533760" y="972185"/>
            <a:ext cx="11124480" cy="226696"/>
          </a:xfrm>
          <a:prstGeom prst="rect">
            <a:avLst/>
          </a:prstGeom>
        </p:spPr>
        <p:txBody>
          <a:bodyPr>
            <a:normAutofit/>
          </a:bodyPr>
          <a:lstStyle>
            <a:lvl1pPr>
              <a:defRPr>
                <a:latin typeface="Abril Text Bold"/>
                <a:ea typeface="Abril Text Bold"/>
                <a:cs typeface="Abril Text Bold"/>
                <a:sym typeface="Abril Text Bold"/>
              </a:defRPr>
            </a:lvl1pPr>
            <a:lvl2pPr>
              <a:defRPr>
                <a:latin typeface="Abril Text Bold"/>
                <a:ea typeface="Abril Text Bold"/>
                <a:cs typeface="Abril Text Bold"/>
                <a:sym typeface="Abril Text Bold"/>
              </a:defRPr>
            </a:lvl2pPr>
            <a:lvl3pPr>
              <a:defRPr>
                <a:latin typeface="Abril Text Bold"/>
                <a:ea typeface="Abril Text Bold"/>
                <a:cs typeface="Abril Text Bold"/>
                <a:sym typeface="Abril Text Bold"/>
              </a:defRPr>
            </a:lvl3pPr>
            <a:lvl4pPr>
              <a:defRPr>
                <a:latin typeface="Abril Text Bold"/>
                <a:ea typeface="Abril Text Bold"/>
                <a:cs typeface="Abril Text Bold"/>
                <a:sym typeface="Abril Text Bold"/>
              </a:defRPr>
            </a:lvl4pPr>
            <a:lvl5pPr>
              <a:defRPr>
                <a:latin typeface="Abril Text Bold"/>
                <a:ea typeface="Abril Text Bold"/>
                <a:cs typeface="Abril Text Bold"/>
                <a:sym typeface="Abril Text Bold"/>
              </a:defRPr>
            </a:lvl5pPr>
          </a:lstStyle>
          <a:p>
            <a:r>
              <a:t>Nivel de texto 1</a:t>
            </a:r>
          </a:p>
          <a:p>
            <a:pPr lvl="1"/>
            <a:r>
              <a:t>Nivel de texto 2</a:t>
            </a:r>
          </a:p>
          <a:p>
            <a:pPr lvl="2"/>
            <a:r>
              <a:t>Nivel de texto 3</a:t>
            </a:r>
          </a:p>
          <a:p>
            <a:pPr lvl="3"/>
            <a:r>
              <a:t>Nivel de texto 4</a:t>
            </a:r>
          </a:p>
          <a:p>
            <a:pPr lvl="4"/>
            <a:r>
              <a:t>Nivel de texto 5</a:t>
            </a:r>
          </a:p>
        </p:txBody>
      </p:sp>
    </p:spTree>
    <p:extLst>
      <p:ext uri="{BB962C8B-B14F-4D97-AF65-F5344CB8AC3E}">
        <p14:creationId xmlns:p14="http://schemas.microsoft.com/office/powerpoint/2010/main" val="22020574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Rectangle 4">
            <a:extLst>
              <a:ext uri="{FF2B5EF4-FFF2-40B4-BE49-F238E27FC236}">
                <a16:creationId xmlns:a16="http://schemas.microsoft.com/office/drawing/2014/main" id="{E2788CA4-959F-127A-674F-5A830A78E424}"/>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a:extLst>
              <a:ext uri="{FF2B5EF4-FFF2-40B4-BE49-F238E27FC236}">
                <a16:creationId xmlns:a16="http://schemas.microsoft.com/office/drawing/2014/main" id="{B6ED2A36-9D1A-E288-4F28-CE313B226722}"/>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a:extLst>
              <a:ext uri="{FF2B5EF4-FFF2-40B4-BE49-F238E27FC236}">
                <a16:creationId xmlns:a16="http://schemas.microsoft.com/office/drawing/2014/main" id="{90DA6045-66B8-9784-7EB6-E2CDCBFC433F}"/>
              </a:ext>
            </a:extLst>
          </p:cNvPr>
          <p:cNvSpPr>
            <a:spLocks noGrp="1" noChangeArrowheads="1"/>
          </p:cNvSpPr>
          <p:nvPr>
            <p:ph type="sldNum" sz="quarter" idx="12"/>
          </p:nvPr>
        </p:nvSpPr>
        <p:spPr>
          <a:ln/>
        </p:spPr>
        <p:txBody>
          <a:bodyPr/>
          <a:lstStyle>
            <a:lvl1pPr>
              <a:defRPr/>
            </a:lvl1pPr>
          </a:lstStyle>
          <a:p>
            <a:pPr>
              <a:defRPr/>
            </a:pPr>
            <a:fld id="{75256022-5F01-6446-9533-46DB96EA39C1}" type="slidenum">
              <a:rPr lang="es-ES_tradnl" altLang="en-US"/>
              <a:pPr>
                <a:defRPr/>
              </a:pPr>
              <a:t>‹#›</a:t>
            </a:fld>
            <a:endParaRPr lang="es-ES_tradnl" altLang="en-US"/>
          </a:p>
        </p:txBody>
      </p:sp>
    </p:spTree>
    <p:extLst>
      <p:ext uri="{BB962C8B-B14F-4D97-AF65-F5344CB8AC3E}">
        <p14:creationId xmlns:p14="http://schemas.microsoft.com/office/powerpoint/2010/main" val="2629809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EF05EF-6168-407F-8025-E41839E12504}" type="datetimeFigureOut">
              <a:rPr lang="en-US" smtClean="0"/>
              <a:pPr/>
              <a:t>2/16/24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1C692C-4F2D-45F6-A9A8-8A3A8FE27806}" type="slidenum">
              <a:rPr lang="en-US" smtClean="0"/>
              <a:pPr/>
              <a:t>‹#›</a:t>
            </a:fld>
            <a:endParaRPr lang="en-US"/>
          </a:p>
        </p:txBody>
      </p:sp>
    </p:spTree>
    <p:extLst>
      <p:ext uri="{BB962C8B-B14F-4D97-AF65-F5344CB8AC3E}">
        <p14:creationId xmlns:p14="http://schemas.microsoft.com/office/powerpoint/2010/main" val="1672651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9.jpeg"/><Relationship Id="rId7" Type="http://schemas.openxmlformats.org/officeDocument/2006/relationships/diagramLayout" Target="../diagrams/layout1.xml"/><Relationship Id="rId12"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image" Target="../media/image72.emf"/><Relationship Id="rId5" Type="http://schemas.openxmlformats.org/officeDocument/2006/relationships/image" Target="../media/image71.png"/><Relationship Id="rId10" Type="http://schemas.microsoft.com/office/2007/relationships/diagramDrawing" Target="../diagrams/drawing1.xml"/><Relationship Id="rId4" Type="http://schemas.openxmlformats.org/officeDocument/2006/relationships/image" Target="../media/image70.jpeg"/><Relationship Id="rId9" Type="http://schemas.openxmlformats.org/officeDocument/2006/relationships/diagramColors" Target="../diagrams/colors1.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5" Type="http://schemas.openxmlformats.org/officeDocument/2006/relationships/image" Target="../media/image87.tiff"/><Relationship Id="rId4" Type="http://schemas.openxmlformats.org/officeDocument/2006/relationships/image" Target="../media/image86.tiff"/></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9.png"/><Relationship Id="rId5" Type="http://schemas.microsoft.com/office/2007/relationships/hdphoto" Target="../media/hdphoto1.wdp"/><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tiff"/><Relationship Id="rId18" Type="http://schemas.openxmlformats.org/officeDocument/2006/relationships/image" Target="../media/image104.png"/><Relationship Id="rId3" Type="http://schemas.openxmlformats.org/officeDocument/2006/relationships/image" Target="../media/image91.jpeg"/><Relationship Id="rId21" Type="http://schemas.openxmlformats.org/officeDocument/2006/relationships/image" Target="../media/image107.png"/><Relationship Id="rId7" Type="http://schemas.openxmlformats.org/officeDocument/2006/relationships/image" Target="../media/image95.tiff"/><Relationship Id="rId12" Type="http://schemas.openxmlformats.org/officeDocument/2006/relationships/image" Target="../media/image99.tiff"/><Relationship Id="rId17" Type="http://schemas.openxmlformats.org/officeDocument/2006/relationships/image" Target="../media/image103.png"/><Relationship Id="rId2" Type="http://schemas.openxmlformats.org/officeDocument/2006/relationships/image" Target="../media/image90.tiff"/><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4.xml"/><Relationship Id="rId6" Type="http://schemas.openxmlformats.org/officeDocument/2006/relationships/image" Target="../media/image94.jpeg"/><Relationship Id="rId11" Type="http://schemas.openxmlformats.org/officeDocument/2006/relationships/image" Target="../media/image98.tiff"/><Relationship Id="rId5" Type="http://schemas.openxmlformats.org/officeDocument/2006/relationships/image" Target="../media/image93.jpeg"/><Relationship Id="rId15" Type="http://schemas.openxmlformats.org/officeDocument/2006/relationships/image" Target="../media/image86.tiff"/><Relationship Id="rId10" Type="http://schemas.openxmlformats.org/officeDocument/2006/relationships/image" Target="../media/image97.png"/><Relationship Id="rId19" Type="http://schemas.openxmlformats.org/officeDocument/2006/relationships/image" Target="../media/image105.png"/><Relationship Id="rId4" Type="http://schemas.openxmlformats.org/officeDocument/2006/relationships/image" Target="../media/image92.jpeg"/><Relationship Id="rId9" Type="http://schemas.openxmlformats.org/officeDocument/2006/relationships/image" Target="../media/image87.tiff"/><Relationship Id="rId14" Type="http://schemas.openxmlformats.org/officeDocument/2006/relationships/image" Target="../media/image101.png"/></Relationships>
</file>

<file path=ppt/slides/_rels/slide54.xml.rels><?xml version="1.0" encoding="UTF-8" standalone="yes"?>
<Relationships xmlns="http://schemas.openxmlformats.org/package/2006/relationships"><Relationship Id="rId8" Type="http://schemas.openxmlformats.org/officeDocument/2006/relationships/hyperlink" Target="https://www.att.com.mx/newsroom/noticia/att-la-tecnologia-esta-transformando-al-sector-salud" TargetMode="External"/><Relationship Id="rId13" Type="http://schemas.openxmlformats.org/officeDocument/2006/relationships/image" Target="../media/image113.png"/><Relationship Id="rId18" Type="http://schemas.openxmlformats.org/officeDocument/2006/relationships/image" Target="../media/image116.png"/><Relationship Id="rId3" Type="http://schemas.openxmlformats.org/officeDocument/2006/relationships/image" Target="../media/image108.png"/><Relationship Id="rId7" Type="http://schemas.openxmlformats.org/officeDocument/2006/relationships/image" Target="../media/image110.jpeg"/><Relationship Id="rId12" Type="http://schemas.openxmlformats.org/officeDocument/2006/relationships/hyperlink" Target="https://emprefinanzas.com.mx/2020/06/18/la-tecnologia-esta-transformando-al-sector-salud-de-la-mano-de-att-en-mexico/" TargetMode="External"/><Relationship Id="rId17" Type="http://schemas.openxmlformats.org/officeDocument/2006/relationships/hyperlink" Target="https://www.consumotic.mx/tecnologia/iot/iot-el-poder-tecnologico-al-servicio-de-la-salud/" TargetMode="External"/><Relationship Id="rId2" Type="http://schemas.openxmlformats.org/officeDocument/2006/relationships/hyperlink" Target="http://amp.milenio.com/negocios/at-proveera-conexion-internet-hospitales-mexico" TargetMode="External"/><Relationship Id="rId16"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hyperlink" Target="https://www.entrepreneur.com/amphtml/352062" TargetMode="External"/><Relationship Id="rId11" Type="http://schemas.openxmlformats.org/officeDocument/2006/relationships/image" Target="../media/image112.png"/><Relationship Id="rId5" Type="http://schemas.openxmlformats.org/officeDocument/2006/relationships/image" Target="../media/image109.png"/><Relationship Id="rId15" Type="http://schemas.openxmlformats.org/officeDocument/2006/relationships/hyperlink" Target="https://www.pressreader.com/mexico/el-diario-de-chihuahua/20200618/281595242783005" TargetMode="External"/><Relationship Id="rId10" Type="http://schemas.openxmlformats.org/officeDocument/2006/relationships/hyperlink" Target="https://tecreview.tec.mx/2020/06/29/tecnologia/desharp-un-dispositivo-con-internet-que-reduce-costos-por-desecho-de-agujas/" TargetMode="External"/><Relationship Id="rId4" Type="http://schemas.openxmlformats.org/officeDocument/2006/relationships/hyperlink" Target="https://www.forbes.com.mx/la-transformacion-en-el-sector-salud-podria-llegar-de-la-mano-del-internet-de-las-cosas/amp/" TargetMode="External"/><Relationship Id="rId9" Type="http://schemas.openxmlformats.org/officeDocument/2006/relationships/image" Target="../media/image111.png"/><Relationship Id="rId1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hyperlink" Target="http://www.victorcastano.net/" TargetMode="External"/><Relationship Id="rId2" Type="http://schemas.openxmlformats.org/officeDocument/2006/relationships/hyperlink" Target="mailto:vmcastano@unam.m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479" y="197665"/>
            <a:ext cx="3029332" cy="1703999"/>
          </a:xfrm>
          <a:prstGeom prst="rect">
            <a:avLst/>
          </a:prstGeom>
        </p:spPr>
      </p:pic>
      <p:cxnSp>
        <p:nvCxnSpPr>
          <p:cNvPr id="25" name="Straight Connector 24"/>
          <p:cNvCxnSpPr/>
          <p:nvPr/>
        </p:nvCxnSpPr>
        <p:spPr>
          <a:xfrm rot="5400000">
            <a:off x="9676805" y="3429001"/>
            <a:ext cx="5143500" cy="1191"/>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5823260" y="2182505"/>
            <a:ext cx="184730" cy="923330"/>
          </a:xfrm>
          <a:prstGeom prst="rect">
            <a:avLst/>
          </a:prstGeom>
          <a:noFill/>
        </p:spPr>
        <p:txBody>
          <a:bodyPr wrap="none" lIns="91440" tIns="45720" rIns="91440" bIns="45720">
            <a:spAutoFit/>
          </a:bodyPr>
          <a:lstStyle/>
          <a:p>
            <a:pPr algn="ct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sto MT" panose="02040603050505030304" pitchFamily="18" charset="0"/>
            </a:endParaRPr>
          </a:p>
        </p:txBody>
      </p:sp>
      <p:sp>
        <p:nvSpPr>
          <p:cNvPr id="7" name="TextBox 6">
            <a:extLst>
              <a:ext uri="{FF2B5EF4-FFF2-40B4-BE49-F238E27FC236}">
                <a16:creationId xmlns:a16="http://schemas.microsoft.com/office/drawing/2014/main" id="{9ADC9D25-C206-4546-A694-AECD89200213}"/>
              </a:ext>
            </a:extLst>
          </p:cNvPr>
          <p:cNvSpPr txBox="1"/>
          <p:nvPr/>
        </p:nvSpPr>
        <p:spPr>
          <a:xfrm>
            <a:off x="8145865" y="228369"/>
            <a:ext cx="4481768" cy="3385542"/>
          </a:xfrm>
          <a:prstGeom prst="rect">
            <a:avLst/>
          </a:prstGeom>
          <a:noFill/>
        </p:spPr>
        <p:txBody>
          <a:bodyPr wrap="square" rtlCol="0">
            <a:spAutoFit/>
          </a:bodyPr>
          <a:lstStyle/>
          <a:p>
            <a:r>
              <a:rPr lang="en-US" sz="3200" dirty="0">
                <a:solidFill>
                  <a:schemeClr val="bg1"/>
                </a:solidFill>
              </a:rPr>
              <a:t>Victor M. Castaño</a:t>
            </a:r>
          </a:p>
          <a:p>
            <a:endParaRPr lang="en-US" sz="1400" dirty="0">
              <a:solidFill>
                <a:schemeClr val="bg1"/>
              </a:solidFill>
            </a:endParaRPr>
          </a:p>
          <a:p>
            <a:r>
              <a:rPr lang="en-US" sz="1400" dirty="0">
                <a:solidFill>
                  <a:schemeClr val="bg1"/>
                </a:solidFill>
              </a:rPr>
              <a:t>-Centro de </a:t>
            </a:r>
            <a:r>
              <a:rPr lang="en-US" sz="1400" dirty="0" err="1">
                <a:solidFill>
                  <a:schemeClr val="bg1"/>
                </a:solidFill>
              </a:rPr>
              <a:t>Física</a:t>
            </a:r>
            <a:r>
              <a:rPr lang="en-US" sz="1400" dirty="0">
                <a:solidFill>
                  <a:schemeClr val="bg1"/>
                </a:solidFill>
              </a:rPr>
              <a:t> </a:t>
            </a:r>
            <a:r>
              <a:rPr lang="en-US" sz="1400" dirty="0" err="1">
                <a:solidFill>
                  <a:schemeClr val="bg1"/>
                </a:solidFill>
              </a:rPr>
              <a:t>Aplicada</a:t>
            </a:r>
            <a:r>
              <a:rPr lang="en-US" sz="1400" dirty="0">
                <a:solidFill>
                  <a:schemeClr val="bg1"/>
                </a:solidFill>
              </a:rPr>
              <a:t> y </a:t>
            </a:r>
            <a:r>
              <a:rPr lang="en-US" sz="1400" dirty="0" err="1">
                <a:solidFill>
                  <a:schemeClr val="bg1"/>
                </a:solidFill>
              </a:rPr>
              <a:t>Tecnología</a:t>
            </a:r>
            <a:r>
              <a:rPr lang="en-US" sz="1400" dirty="0">
                <a:solidFill>
                  <a:schemeClr val="bg1"/>
                </a:solidFill>
              </a:rPr>
              <a:t> </a:t>
            </a:r>
            <a:r>
              <a:rPr lang="en-US" sz="1400" dirty="0" err="1">
                <a:solidFill>
                  <a:schemeClr val="bg1"/>
                </a:solidFill>
              </a:rPr>
              <a:t>Avanzada</a:t>
            </a:r>
            <a:r>
              <a:rPr lang="en-US" sz="1400" dirty="0">
                <a:solidFill>
                  <a:schemeClr val="bg1"/>
                </a:solidFill>
              </a:rPr>
              <a:t>, Universidad Nacional </a:t>
            </a:r>
            <a:r>
              <a:rPr lang="en-US" sz="1400" dirty="0" err="1">
                <a:solidFill>
                  <a:schemeClr val="bg1"/>
                </a:solidFill>
              </a:rPr>
              <a:t>Autónoma</a:t>
            </a:r>
            <a:r>
              <a:rPr lang="en-US" sz="1400" dirty="0">
                <a:solidFill>
                  <a:schemeClr val="bg1"/>
                </a:solidFill>
              </a:rPr>
              <a:t> de México</a:t>
            </a:r>
          </a:p>
          <a:p>
            <a:endParaRPr lang="en-US" sz="1400" dirty="0">
              <a:solidFill>
                <a:schemeClr val="bg1"/>
              </a:solidFill>
            </a:endParaRPr>
          </a:p>
          <a:p>
            <a:r>
              <a:rPr lang="en-US" sz="1400" dirty="0">
                <a:solidFill>
                  <a:schemeClr val="bg1"/>
                </a:solidFill>
              </a:rPr>
              <a:t>-Academia de </a:t>
            </a:r>
            <a:r>
              <a:rPr lang="en-US" sz="1400" dirty="0" err="1">
                <a:solidFill>
                  <a:schemeClr val="bg1"/>
                </a:solidFill>
              </a:rPr>
              <a:t>Ingeniería</a:t>
            </a:r>
            <a:r>
              <a:rPr lang="en-US" sz="1400" dirty="0">
                <a:solidFill>
                  <a:schemeClr val="bg1"/>
                </a:solidFill>
              </a:rPr>
              <a:t> de México</a:t>
            </a:r>
          </a:p>
          <a:p>
            <a:endParaRPr lang="en-US" sz="1400" dirty="0">
              <a:solidFill>
                <a:schemeClr val="bg1"/>
              </a:solidFill>
            </a:endParaRPr>
          </a:p>
          <a:p>
            <a:r>
              <a:rPr lang="en-US" sz="1400" dirty="0">
                <a:solidFill>
                  <a:schemeClr val="bg1"/>
                </a:solidFill>
              </a:rPr>
              <a:t>-Academia Mexicana de </a:t>
            </a:r>
            <a:r>
              <a:rPr lang="en-US" sz="1400" dirty="0" err="1">
                <a:solidFill>
                  <a:schemeClr val="bg1"/>
                </a:solidFill>
              </a:rPr>
              <a:t>Ciencias</a:t>
            </a:r>
            <a:endParaRPr lang="en-US" sz="1400" dirty="0">
              <a:solidFill>
                <a:schemeClr val="bg1"/>
              </a:solidFill>
            </a:endParaRPr>
          </a:p>
          <a:p>
            <a:endParaRPr lang="en-US" sz="1400" dirty="0">
              <a:solidFill>
                <a:schemeClr val="bg1"/>
              </a:solidFill>
            </a:endParaRPr>
          </a:p>
          <a:p>
            <a:r>
              <a:rPr lang="en-US" sz="1400" dirty="0">
                <a:solidFill>
                  <a:schemeClr val="bg1"/>
                </a:solidFill>
              </a:rPr>
              <a:t>-Academia de </a:t>
            </a:r>
            <a:r>
              <a:rPr lang="en-US" sz="1400" dirty="0" err="1">
                <a:solidFill>
                  <a:schemeClr val="bg1"/>
                </a:solidFill>
              </a:rPr>
              <a:t>Medicina</a:t>
            </a:r>
            <a:r>
              <a:rPr lang="en-US" sz="1400" dirty="0">
                <a:solidFill>
                  <a:schemeClr val="bg1"/>
                </a:solidFill>
              </a:rPr>
              <a:t> de México</a:t>
            </a:r>
          </a:p>
          <a:p>
            <a:endParaRPr lang="en-US" sz="1400" dirty="0">
              <a:solidFill>
                <a:schemeClr val="bg1"/>
              </a:solidFill>
            </a:endParaRPr>
          </a:p>
          <a:p>
            <a:r>
              <a:rPr lang="en-US" sz="1400" dirty="0">
                <a:solidFill>
                  <a:schemeClr val="bg1"/>
                </a:solidFill>
              </a:rPr>
              <a:t>-Canadian Academy of Engineering</a:t>
            </a:r>
          </a:p>
          <a:p>
            <a:endParaRPr lang="en-US" sz="1400" dirty="0">
              <a:solidFill>
                <a:schemeClr val="bg1"/>
              </a:solidFill>
            </a:endParaRPr>
          </a:p>
          <a:p>
            <a:r>
              <a:rPr lang="en-US" sz="1400" dirty="0">
                <a:solidFill>
                  <a:schemeClr val="bg1"/>
                </a:solidFill>
              </a:rPr>
              <a:t>-Royal Society of Chemistry</a:t>
            </a:r>
          </a:p>
        </p:txBody>
      </p:sp>
      <p:sp>
        <p:nvSpPr>
          <p:cNvPr id="6" name="CuadroTexto 5">
            <a:extLst>
              <a:ext uri="{FF2B5EF4-FFF2-40B4-BE49-F238E27FC236}">
                <a16:creationId xmlns:a16="http://schemas.microsoft.com/office/drawing/2014/main" id="{798485C3-AE1F-55EC-84DA-BD8922A69120}"/>
              </a:ext>
            </a:extLst>
          </p:cNvPr>
          <p:cNvSpPr txBox="1"/>
          <p:nvPr/>
        </p:nvSpPr>
        <p:spPr>
          <a:xfrm>
            <a:off x="77129" y="5032407"/>
            <a:ext cx="10061059" cy="1200329"/>
          </a:xfrm>
          <a:prstGeom prst="rect">
            <a:avLst/>
          </a:prstGeom>
          <a:noFill/>
        </p:spPr>
        <p:txBody>
          <a:bodyPr wrap="square">
            <a:spAutoFit/>
          </a:bodyPr>
          <a:lstStyle/>
          <a:p>
            <a:r>
              <a:rPr lang="es-MX" sz="3600" b="1" i="1" dirty="0">
                <a:solidFill>
                  <a:schemeClr val="bg1"/>
                </a:solidFill>
                <a:effectLst/>
                <a:latin typeface="Calibri" panose="020F0502020204030204" pitchFamily="34" charset="0"/>
              </a:rPr>
              <a:t>Nanotecnología y desinfección en empresas</a:t>
            </a:r>
          </a:p>
          <a:p>
            <a:r>
              <a:rPr lang="es-MX" sz="3600" b="1" i="1" dirty="0">
                <a:solidFill>
                  <a:schemeClr val="bg1"/>
                </a:solidFill>
                <a:effectLst/>
                <a:latin typeface="Calibri" panose="020F0502020204030204" pitchFamily="34" charset="0"/>
              </a:rPr>
              <a:t> y organizaciones</a:t>
            </a:r>
          </a:p>
        </p:txBody>
      </p:sp>
      <p:pic>
        <p:nvPicPr>
          <p:cNvPr id="9" name="Imagen 8">
            <a:extLst>
              <a:ext uri="{FF2B5EF4-FFF2-40B4-BE49-F238E27FC236}">
                <a16:creationId xmlns:a16="http://schemas.microsoft.com/office/drawing/2014/main" id="{513011C3-9625-E16B-5245-1AF86C922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643" y="197665"/>
            <a:ext cx="2586499" cy="1937378"/>
          </a:xfrm>
          <a:prstGeom prst="rect">
            <a:avLst/>
          </a:prstGeom>
        </p:spPr>
      </p:pic>
      <p:pic>
        <p:nvPicPr>
          <p:cNvPr id="11" name="Imagen 10">
            <a:extLst>
              <a:ext uri="{FF2B5EF4-FFF2-40B4-BE49-F238E27FC236}">
                <a16:creationId xmlns:a16="http://schemas.microsoft.com/office/drawing/2014/main" id="{98677ACA-D0E1-116C-CE7E-350CC1A31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25" y="2764257"/>
            <a:ext cx="1899346" cy="1899346"/>
          </a:xfrm>
          <a:prstGeom prst="rect">
            <a:avLst/>
          </a:prstGeom>
        </p:spPr>
      </p:pic>
      <p:pic>
        <p:nvPicPr>
          <p:cNvPr id="13" name="Imagen 12">
            <a:extLst>
              <a:ext uri="{FF2B5EF4-FFF2-40B4-BE49-F238E27FC236}">
                <a16:creationId xmlns:a16="http://schemas.microsoft.com/office/drawing/2014/main" id="{F4CAE7F6-0B6C-EB21-4A1C-58DA6C9DA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1178" y="2739495"/>
            <a:ext cx="2462517" cy="1379010"/>
          </a:xfrm>
          <a:prstGeom prst="rect">
            <a:avLst/>
          </a:prstGeom>
        </p:spPr>
      </p:pic>
      <p:pic>
        <p:nvPicPr>
          <p:cNvPr id="5" name="Imagen 4">
            <a:extLst>
              <a:ext uri="{FF2B5EF4-FFF2-40B4-BE49-F238E27FC236}">
                <a16:creationId xmlns:a16="http://schemas.microsoft.com/office/drawing/2014/main" id="{8F68321A-2DFA-49E8-C4D9-697460292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30" y="768958"/>
            <a:ext cx="1679136" cy="794791"/>
          </a:xfrm>
          <a:prstGeom prst="rect">
            <a:avLst/>
          </a:prstGeom>
        </p:spPr>
      </p:pic>
      <p:pic>
        <p:nvPicPr>
          <p:cNvPr id="8" name="Picture 7" descr="A close-up of a building&#10;&#10;Description automatically generated">
            <a:extLst>
              <a:ext uri="{FF2B5EF4-FFF2-40B4-BE49-F238E27FC236}">
                <a16:creationId xmlns:a16="http://schemas.microsoft.com/office/drawing/2014/main" id="{116ACD98-DF67-308E-A9F8-ABEFC145B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216" y="2748575"/>
            <a:ext cx="3057128" cy="1711992"/>
          </a:xfrm>
          <a:prstGeom prst="rect">
            <a:avLst/>
          </a:prstGeom>
        </p:spPr>
      </p:pic>
      <p:pic>
        <p:nvPicPr>
          <p:cNvPr id="10" name="Imagen 40">
            <a:extLst>
              <a:ext uri="{FF2B5EF4-FFF2-40B4-BE49-F238E27FC236}">
                <a16:creationId xmlns:a16="http://schemas.microsoft.com/office/drawing/2014/main" id="{1C1EFE01-8931-7A06-30E0-3599EC882A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13938" y="5363580"/>
            <a:ext cx="3839456" cy="1417645"/>
          </a:xfrm>
          <a:prstGeom prst="rect">
            <a:avLst/>
          </a:prstGeom>
        </p:spPr>
      </p:pic>
      <p:pic>
        <p:nvPicPr>
          <p:cNvPr id="12" name="Picture 11" descr="A logo with a black background&#10;&#10;Description automatically generated">
            <a:extLst>
              <a:ext uri="{FF2B5EF4-FFF2-40B4-BE49-F238E27FC236}">
                <a16:creationId xmlns:a16="http://schemas.microsoft.com/office/drawing/2014/main" id="{BD64D92C-51B0-508A-21F6-0F0DB683F6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9019" y="3651311"/>
            <a:ext cx="3695700" cy="1790700"/>
          </a:xfrm>
          <a:prstGeom prst="rect">
            <a:avLst/>
          </a:prstGeom>
        </p:spPr>
      </p:pic>
    </p:spTree>
    <p:extLst>
      <p:ext uri="{BB962C8B-B14F-4D97-AF65-F5344CB8AC3E}">
        <p14:creationId xmlns:p14="http://schemas.microsoft.com/office/powerpoint/2010/main" val="322666948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E6B2C5-388B-8710-0B28-1B96DA643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792" y="2132856"/>
            <a:ext cx="5080000" cy="4318000"/>
          </a:xfrm>
          <a:prstGeom prst="rect">
            <a:avLst/>
          </a:prstGeom>
        </p:spPr>
      </p:pic>
      <p:pic>
        <p:nvPicPr>
          <p:cNvPr id="5" name="Imagen 4">
            <a:extLst>
              <a:ext uri="{FF2B5EF4-FFF2-40B4-BE49-F238E27FC236}">
                <a16:creationId xmlns:a16="http://schemas.microsoft.com/office/drawing/2014/main" id="{3BCCB8D7-30F8-AED9-E199-AACDB7014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700" y="-2115616"/>
            <a:ext cx="9626600" cy="3733800"/>
          </a:xfrm>
          <a:prstGeom prst="rect">
            <a:avLst/>
          </a:prstGeom>
        </p:spPr>
      </p:pic>
    </p:spTree>
    <p:extLst>
      <p:ext uri="{BB962C8B-B14F-4D97-AF65-F5344CB8AC3E}">
        <p14:creationId xmlns:p14="http://schemas.microsoft.com/office/powerpoint/2010/main" val="383284481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3A59D2-3BA3-DD98-B5D1-6192EC9B5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427" y="0"/>
            <a:ext cx="8561146" cy="6858000"/>
          </a:xfrm>
          <a:prstGeom prst="rect">
            <a:avLst/>
          </a:prstGeom>
        </p:spPr>
      </p:pic>
    </p:spTree>
    <p:extLst>
      <p:ext uri="{BB962C8B-B14F-4D97-AF65-F5344CB8AC3E}">
        <p14:creationId xmlns:p14="http://schemas.microsoft.com/office/powerpoint/2010/main" val="49679272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2FE94A8-4716-CFC9-0544-C5AF3B83E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93267"/>
            <a:ext cx="11521280" cy="5458357"/>
          </a:xfrm>
          <a:prstGeom prst="rect">
            <a:avLst/>
          </a:prstGeom>
        </p:spPr>
      </p:pic>
    </p:spTree>
    <p:extLst>
      <p:ext uri="{BB962C8B-B14F-4D97-AF65-F5344CB8AC3E}">
        <p14:creationId xmlns:p14="http://schemas.microsoft.com/office/powerpoint/2010/main" val="46539687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4E0F3D-53BD-4244-1FC4-F80532436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390670"/>
            <a:ext cx="7776864" cy="6076659"/>
          </a:xfrm>
          <a:prstGeom prst="rect">
            <a:avLst/>
          </a:prstGeom>
        </p:spPr>
      </p:pic>
    </p:spTree>
    <p:extLst>
      <p:ext uri="{BB962C8B-B14F-4D97-AF65-F5344CB8AC3E}">
        <p14:creationId xmlns:p14="http://schemas.microsoft.com/office/powerpoint/2010/main" val="340108502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8A1BA3-E6B8-9902-E935-8313A40E7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522092"/>
            <a:ext cx="9217024" cy="5813815"/>
          </a:xfrm>
          <a:prstGeom prst="rect">
            <a:avLst/>
          </a:prstGeom>
        </p:spPr>
      </p:pic>
    </p:spTree>
    <p:extLst>
      <p:ext uri="{BB962C8B-B14F-4D97-AF65-F5344CB8AC3E}">
        <p14:creationId xmlns:p14="http://schemas.microsoft.com/office/powerpoint/2010/main" val="181936317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D1DAAB-3849-2B1C-A28B-5F4FDA993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476672"/>
            <a:ext cx="11677814" cy="5691460"/>
          </a:xfrm>
          <a:prstGeom prst="rect">
            <a:avLst/>
          </a:prstGeom>
        </p:spPr>
      </p:pic>
    </p:spTree>
    <p:extLst>
      <p:ext uri="{BB962C8B-B14F-4D97-AF65-F5344CB8AC3E}">
        <p14:creationId xmlns:p14="http://schemas.microsoft.com/office/powerpoint/2010/main" val="341270043"/>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73B9203-21FA-013A-C90D-6964EAF9C9BC}"/>
              </a:ext>
            </a:extLst>
          </p:cNvPr>
          <p:cNvPicPr>
            <a:picLocks noChangeAspect="1"/>
          </p:cNvPicPr>
          <p:nvPr/>
        </p:nvPicPr>
        <p:blipFill>
          <a:blip r:embed="rId3"/>
          <a:stretch>
            <a:fillRect/>
          </a:stretch>
        </p:blipFill>
        <p:spPr>
          <a:xfrm>
            <a:off x="915065" y="-605636"/>
            <a:ext cx="11276935" cy="7463636"/>
          </a:xfrm>
          <a:prstGeom prst="rect">
            <a:avLst/>
          </a:prstGeom>
        </p:spPr>
      </p:pic>
    </p:spTree>
    <p:extLst>
      <p:ext uri="{BB962C8B-B14F-4D97-AF65-F5344CB8AC3E}">
        <p14:creationId xmlns:p14="http://schemas.microsoft.com/office/powerpoint/2010/main" val="4868472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7F24D78-7954-2F89-E56F-21F42BB0B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48010"/>
            <a:ext cx="10921578" cy="6161980"/>
          </a:xfrm>
          <a:prstGeom prst="rect">
            <a:avLst/>
          </a:prstGeom>
        </p:spPr>
      </p:pic>
    </p:spTree>
    <p:extLst>
      <p:ext uri="{BB962C8B-B14F-4D97-AF65-F5344CB8AC3E}">
        <p14:creationId xmlns:p14="http://schemas.microsoft.com/office/powerpoint/2010/main" val="304279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D0A150-6F1B-5E44-F174-D11E5428B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78" y="887115"/>
            <a:ext cx="12072122" cy="5083770"/>
          </a:xfrm>
          <a:prstGeom prst="rect">
            <a:avLst/>
          </a:prstGeom>
        </p:spPr>
      </p:pic>
    </p:spTree>
    <p:extLst>
      <p:ext uri="{BB962C8B-B14F-4D97-AF65-F5344CB8AC3E}">
        <p14:creationId xmlns:p14="http://schemas.microsoft.com/office/powerpoint/2010/main" val="1493085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1B84ED4-9F15-C44E-ECCD-EBFDF8BE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291722"/>
            <a:ext cx="5400600" cy="6274556"/>
          </a:xfrm>
          <a:prstGeom prst="rect">
            <a:avLst/>
          </a:prstGeom>
        </p:spPr>
      </p:pic>
    </p:spTree>
    <p:extLst>
      <p:ext uri="{BB962C8B-B14F-4D97-AF65-F5344CB8AC3E}">
        <p14:creationId xmlns:p14="http://schemas.microsoft.com/office/powerpoint/2010/main" val="49117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of information&#10;&#10;Description automatically generated">
            <a:extLst>
              <a:ext uri="{FF2B5EF4-FFF2-40B4-BE49-F238E27FC236}">
                <a16:creationId xmlns:a16="http://schemas.microsoft.com/office/drawing/2014/main" id="{B5E9B307-0115-CCB2-1719-4D63FF7AE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355600"/>
            <a:ext cx="7239000" cy="6146800"/>
          </a:xfrm>
          <a:prstGeom prst="rect">
            <a:avLst/>
          </a:prstGeom>
        </p:spPr>
      </p:pic>
    </p:spTree>
    <p:extLst>
      <p:ext uri="{BB962C8B-B14F-4D97-AF65-F5344CB8AC3E}">
        <p14:creationId xmlns:p14="http://schemas.microsoft.com/office/powerpoint/2010/main" val="113382987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F4EE127-048D-E5EE-1A59-AAD88D2B2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116670"/>
            <a:ext cx="10797945" cy="4624660"/>
          </a:xfrm>
          <a:prstGeom prst="rect">
            <a:avLst/>
          </a:prstGeom>
        </p:spPr>
      </p:pic>
    </p:spTree>
    <p:extLst>
      <p:ext uri="{BB962C8B-B14F-4D97-AF65-F5344CB8AC3E}">
        <p14:creationId xmlns:p14="http://schemas.microsoft.com/office/powerpoint/2010/main" val="2939366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FBA6FB-FDCF-7FE1-F9CA-6ACB1817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7" y="548680"/>
            <a:ext cx="7680176" cy="2081975"/>
          </a:xfrm>
          <a:prstGeom prst="rect">
            <a:avLst/>
          </a:prstGeom>
        </p:spPr>
      </p:pic>
      <p:pic>
        <p:nvPicPr>
          <p:cNvPr id="6" name="Imagen 5">
            <a:extLst>
              <a:ext uri="{FF2B5EF4-FFF2-40B4-BE49-F238E27FC236}">
                <a16:creationId xmlns:a16="http://schemas.microsoft.com/office/drawing/2014/main" id="{6EDDF0D1-C554-4449-FCDC-7B5BF5C53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1275"/>
            <a:ext cx="7708703" cy="3096118"/>
          </a:xfrm>
          <a:prstGeom prst="rect">
            <a:avLst/>
          </a:prstGeom>
        </p:spPr>
      </p:pic>
      <p:pic>
        <p:nvPicPr>
          <p:cNvPr id="8" name="Imagen 7">
            <a:extLst>
              <a:ext uri="{FF2B5EF4-FFF2-40B4-BE49-F238E27FC236}">
                <a16:creationId xmlns:a16="http://schemas.microsoft.com/office/drawing/2014/main" id="{DC641E02-53AA-245A-A025-FB7ECB8E46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224" y="1490848"/>
            <a:ext cx="3384376" cy="4386545"/>
          </a:xfrm>
          <a:prstGeom prst="rect">
            <a:avLst/>
          </a:prstGeom>
        </p:spPr>
      </p:pic>
    </p:spTree>
    <p:extLst>
      <p:ext uri="{BB962C8B-B14F-4D97-AF65-F5344CB8AC3E}">
        <p14:creationId xmlns:p14="http://schemas.microsoft.com/office/powerpoint/2010/main" val="282856424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6B6937B-0371-2347-A9A9-5BA8BC37F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548343"/>
            <a:ext cx="7632848" cy="6113429"/>
          </a:xfrm>
          <a:prstGeom prst="rect">
            <a:avLst/>
          </a:prstGeom>
        </p:spPr>
      </p:pic>
    </p:spTree>
    <p:extLst>
      <p:ext uri="{BB962C8B-B14F-4D97-AF65-F5344CB8AC3E}">
        <p14:creationId xmlns:p14="http://schemas.microsoft.com/office/powerpoint/2010/main" val="2784264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7A535D-072C-2F48-92D8-BE82496D9F7B}"/>
              </a:ext>
            </a:extLst>
          </p:cNvPr>
          <p:cNvPicPr>
            <a:picLocks noChangeAspect="1"/>
          </p:cNvPicPr>
          <p:nvPr/>
        </p:nvPicPr>
        <p:blipFill>
          <a:blip r:embed="rId3"/>
          <a:stretch>
            <a:fillRect/>
          </a:stretch>
        </p:blipFill>
        <p:spPr>
          <a:xfrm>
            <a:off x="734882" y="0"/>
            <a:ext cx="5344350" cy="6858000"/>
          </a:xfrm>
          <a:prstGeom prst="rect">
            <a:avLst/>
          </a:prstGeom>
        </p:spPr>
      </p:pic>
    </p:spTree>
    <p:extLst>
      <p:ext uri="{BB962C8B-B14F-4D97-AF65-F5344CB8AC3E}">
        <p14:creationId xmlns:p14="http://schemas.microsoft.com/office/powerpoint/2010/main" val="369469410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C1A22-BA50-ED49-9E7A-8D654B5A34EA}"/>
              </a:ext>
            </a:extLst>
          </p:cNvPr>
          <p:cNvPicPr>
            <a:picLocks noChangeAspect="1"/>
          </p:cNvPicPr>
          <p:nvPr/>
        </p:nvPicPr>
        <p:blipFill>
          <a:blip r:embed="rId3"/>
          <a:stretch>
            <a:fillRect/>
          </a:stretch>
        </p:blipFill>
        <p:spPr>
          <a:xfrm>
            <a:off x="551384" y="0"/>
            <a:ext cx="7129955" cy="6858000"/>
          </a:xfrm>
          <a:prstGeom prst="rect">
            <a:avLst/>
          </a:prstGeom>
        </p:spPr>
      </p:pic>
    </p:spTree>
    <p:extLst>
      <p:ext uri="{BB962C8B-B14F-4D97-AF65-F5344CB8AC3E}">
        <p14:creationId xmlns:p14="http://schemas.microsoft.com/office/powerpoint/2010/main" val="162504125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555A87C-BDD9-4D4E-98A1-2F55A3112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287454"/>
          </a:xfrm>
          <a:prstGeom prst="rect">
            <a:avLst/>
          </a:prstGeom>
        </p:spPr>
      </p:pic>
    </p:spTree>
    <p:extLst>
      <p:ext uri="{BB962C8B-B14F-4D97-AF65-F5344CB8AC3E}">
        <p14:creationId xmlns:p14="http://schemas.microsoft.com/office/powerpoint/2010/main" val="248258143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2524B-0C54-E049-BABA-980E660D39DD}"/>
              </a:ext>
            </a:extLst>
          </p:cNvPr>
          <p:cNvSpPr/>
          <p:nvPr/>
        </p:nvSpPr>
        <p:spPr>
          <a:xfrm>
            <a:off x="119336" y="1918072"/>
            <a:ext cx="12072664" cy="4324261"/>
          </a:xfrm>
          <a:prstGeom prst="rect">
            <a:avLst/>
          </a:prstGeom>
        </p:spPr>
        <p:txBody>
          <a:bodyPr wrap="square">
            <a:spAutoFit/>
          </a:bodyPr>
          <a:lstStyle/>
          <a:p>
            <a:r>
              <a:rPr lang="en-US" sz="1100" dirty="0">
                <a:solidFill>
                  <a:srgbClr val="222222"/>
                </a:solidFill>
                <a:latin typeface="Arial" panose="020B0604020202020204" pitchFamily="34" charset="0"/>
              </a:rPr>
              <a:t>Hello Victor</a:t>
            </a:r>
          </a:p>
          <a:p>
            <a:r>
              <a:rPr lang="en-US" sz="1100" dirty="0">
                <a:solidFill>
                  <a:srgbClr val="222222"/>
                </a:solidFill>
                <a:latin typeface="Arial" panose="020B0604020202020204" pitchFamily="34" charset="0"/>
              </a:rPr>
              <a:t> </a:t>
            </a:r>
          </a:p>
          <a:p>
            <a:r>
              <a:rPr lang="en-US" sz="1100" dirty="0">
                <a:solidFill>
                  <a:srgbClr val="222222"/>
                </a:solidFill>
                <a:latin typeface="Arial" panose="020B0604020202020204" pitchFamily="34" charset="0"/>
              </a:rPr>
              <a:t>Hope you are keeping well.  Just wondered if you’d had any formal lab results through yet, about the performance of </a:t>
            </a:r>
            <a:r>
              <a:rPr lang="en-US" sz="1100" dirty="0" err="1">
                <a:solidFill>
                  <a:srgbClr val="FF0000"/>
                </a:solidFill>
                <a:latin typeface="Arial" panose="020B0604020202020204" pitchFamily="34" charset="0"/>
              </a:rPr>
              <a:t>Nanoxen</a:t>
            </a:r>
            <a:r>
              <a:rPr lang="en-US" sz="1100" dirty="0">
                <a:solidFill>
                  <a:srgbClr val="FF0000"/>
                </a:solidFill>
                <a:latin typeface="Arial" panose="020B0604020202020204" pitchFamily="34" charset="0"/>
              </a:rPr>
              <a:t> against Covid-19</a:t>
            </a:r>
            <a:r>
              <a:rPr lang="en-US" sz="1100" dirty="0">
                <a:solidFill>
                  <a:srgbClr val="222222"/>
                </a:solidFill>
                <a:latin typeface="Arial" panose="020B0604020202020204" pitchFamily="34" charset="0"/>
              </a:rPr>
              <a:t>?</a:t>
            </a:r>
          </a:p>
          <a:p>
            <a:r>
              <a:rPr lang="en-US" sz="1100" dirty="0">
                <a:solidFill>
                  <a:srgbClr val="222222"/>
                </a:solidFill>
                <a:latin typeface="Arial" panose="020B0604020202020204" pitchFamily="34" charset="0"/>
              </a:rPr>
              <a:t> </a:t>
            </a:r>
          </a:p>
          <a:p>
            <a:r>
              <a:rPr lang="en-US" sz="1100" dirty="0">
                <a:solidFill>
                  <a:srgbClr val="222222"/>
                </a:solidFill>
                <a:latin typeface="Arial" panose="020B0604020202020204" pitchFamily="34" charset="0"/>
              </a:rPr>
              <a:t>Secondly, here </a:t>
            </a:r>
            <a:r>
              <a:rPr lang="en-US" sz="1100" dirty="0">
                <a:solidFill>
                  <a:srgbClr val="FF0000"/>
                </a:solidFill>
                <a:latin typeface="Arial" panose="020B0604020202020204" pitchFamily="34" charset="0"/>
              </a:rPr>
              <a:t>in the UK our academy is supporting the national health service by gathering international evidence on approaches to decontamination of single-use PPE</a:t>
            </a:r>
            <a:r>
              <a:rPr lang="en-US" sz="1100" dirty="0">
                <a:solidFill>
                  <a:srgbClr val="222222"/>
                </a:solidFill>
                <a:latin typeface="Arial" panose="020B0604020202020204" pitchFamily="34" charset="0"/>
              </a:rPr>
              <a:t>, in relation to the Covid-19 response.  I wondered if you, or perhaps a well placed professional you know of, could possibly help us please, by answering some specific questions?  </a:t>
            </a:r>
            <a:r>
              <a:rPr lang="en-US" sz="1100" dirty="0">
                <a:solidFill>
                  <a:srgbClr val="FF0000"/>
                </a:solidFill>
                <a:latin typeface="Arial" panose="020B0604020202020204" pitchFamily="34" charset="0"/>
              </a:rPr>
              <a:t>There’s not a lot of experience on this in the UK so we’re seeking input from the global community</a:t>
            </a:r>
            <a:r>
              <a:rPr lang="en-US" sz="1100" dirty="0">
                <a:solidFill>
                  <a:srgbClr val="222222"/>
                </a:solidFill>
                <a:latin typeface="Arial" panose="020B0604020202020204" pitchFamily="34" charset="0"/>
              </a:rPr>
              <a:t>.  We will be happy to share a summary of our findings in due course if it’s of interest. </a:t>
            </a:r>
          </a:p>
          <a:p>
            <a:r>
              <a:rPr lang="en-US" sz="1100" dirty="0">
                <a:solidFill>
                  <a:srgbClr val="222222"/>
                </a:solidFill>
                <a:latin typeface="Arial" panose="020B0604020202020204" pitchFamily="34" charset="0"/>
              </a:rPr>
              <a:t> </a:t>
            </a:r>
          </a:p>
          <a:p>
            <a:r>
              <a:rPr lang="en-US" sz="1100" dirty="0">
                <a:solidFill>
                  <a:srgbClr val="222222"/>
                </a:solidFill>
                <a:latin typeface="Arial" panose="020B0604020202020204" pitchFamily="34" charset="0"/>
              </a:rPr>
              <a:t>What we are interested in learning about is the </a:t>
            </a:r>
            <a:r>
              <a:rPr lang="en-US" sz="1100" b="1" dirty="0">
                <a:solidFill>
                  <a:srgbClr val="222222"/>
                </a:solidFill>
                <a:latin typeface="Arial" panose="020B0604020202020204" pitchFamily="34" charset="0"/>
              </a:rPr>
              <a:t>practicalities of decontaminating single use masks and other PPE</a:t>
            </a:r>
            <a:r>
              <a:rPr lang="en-US" sz="1100" dirty="0">
                <a:solidFill>
                  <a:srgbClr val="222222"/>
                </a:solidFill>
                <a:latin typeface="Arial" panose="020B0604020202020204" pitchFamily="34" charset="0"/>
              </a:rPr>
              <a:t> – how it is being done from an operational, logistical point of view by hospitals and their suppliers, e.g. how large amounts of PPE are being handled and processed for decontamination.  We are aware of various pieces of guidance and we’re looking to supplement this with use case reports of how things are being done in practice.</a:t>
            </a:r>
          </a:p>
          <a:p>
            <a:r>
              <a:rPr lang="en-US" sz="1100" dirty="0">
                <a:solidFill>
                  <a:srgbClr val="222222"/>
                </a:solidFill>
                <a:latin typeface="Arial" panose="020B0604020202020204" pitchFamily="34" charset="0"/>
              </a:rPr>
              <a:t> </a:t>
            </a:r>
          </a:p>
          <a:p>
            <a:r>
              <a:rPr lang="en-US" sz="1100" dirty="0">
                <a:solidFill>
                  <a:srgbClr val="222222"/>
                </a:solidFill>
                <a:latin typeface="Arial" panose="020B0604020202020204" pitchFamily="34" charset="0"/>
              </a:rPr>
              <a:t>If you have any insight yourself it would be great to receive it – otherwise, if you know of any experts or banks of knowledge within Mexico or the US that could help, please could you connect us?</a:t>
            </a:r>
          </a:p>
          <a:p>
            <a:r>
              <a:rPr lang="en-US" sz="1100" dirty="0">
                <a:solidFill>
                  <a:srgbClr val="222222"/>
                </a:solidFill>
                <a:latin typeface="Arial" panose="020B0604020202020204" pitchFamily="34" charset="0"/>
              </a:rPr>
              <a:t> </a:t>
            </a:r>
          </a:p>
          <a:p>
            <a:r>
              <a:rPr lang="en-US" sz="1100" dirty="0">
                <a:solidFill>
                  <a:srgbClr val="222222"/>
                </a:solidFill>
                <a:latin typeface="Arial" panose="020B0604020202020204" pitchFamily="34" charset="0"/>
              </a:rPr>
              <a:t>Questions are as follows: </a:t>
            </a:r>
          </a:p>
          <a:p>
            <a:pPr>
              <a:buFont typeface="Arial" panose="020B0604020202020204" pitchFamily="34" charset="0"/>
              <a:buChar char="•"/>
            </a:pPr>
            <a:r>
              <a:rPr lang="en-US" sz="1100" dirty="0">
                <a:solidFill>
                  <a:srgbClr val="FF0000"/>
                </a:solidFill>
                <a:latin typeface="Calibri" panose="020F0502020204030204" pitchFamily="34" charset="0"/>
              </a:rPr>
              <a:t>What methods of PPE decontamination are being used? </a:t>
            </a:r>
          </a:p>
          <a:p>
            <a:pPr>
              <a:buFont typeface="Arial" panose="020B0604020202020204" pitchFamily="34" charset="0"/>
              <a:buChar char="•"/>
            </a:pPr>
            <a:r>
              <a:rPr lang="en-US" sz="1100" dirty="0">
                <a:solidFill>
                  <a:srgbClr val="FF0000"/>
                </a:solidFill>
                <a:latin typeface="Calibri" panose="020F0502020204030204" pitchFamily="34" charset="0"/>
              </a:rPr>
              <a:t>Are you decontaminating single use PPE?</a:t>
            </a:r>
          </a:p>
          <a:p>
            <a:pPr>
              <a:buFont typeface="Arial" panose="020B0604020202020204" pitchFamily="34" charset="0"/>
              <a:buChar char="•"/>
            </a:pPr>
            <a:r>
              <a:rPr lang="en-US" sz="1100" dirty="0">
                <a:solidFill>
                  <a:srgbClr val="FF0000"/>
                </a:solidFill>
                <a:latin typeface="Calibri" panose="020F0502020204030204" pitchFamily="34" charset="0"/>
              </a:rPr>
              <a:t>What scale does this operate at?</a:t>
            </a:r>
          </a:p>
          <a:p>
            <a:pPr>
              <a:buFont typeface="Arial" panose="020B0604020202020204" pitchFamily="34" charset="0"/>
              <a:buChar char="•"/>
            </a:pPr>
            <a:r>
              <a:rPr lang="en-US" sz="1100" dirty="0">
                <a:solidFill>
                  <a:srgbClr val="FF0000"/>
                </a:solidFill>
                <a:latin typeface="Calibri" panose="020F0502020204030204" pitchFamily="34" charset="0"/>
              </a:rPr>
              <a:t>Did you have to overcome regulatory barriers?</a:t>
            </a:r>
          </a:p>
          <a:p>
            <a:pPr>
              <a:buFont typeface="Arial" panose="020B0604020202020204" pitchFamily="34" charset="0"/>
              <a:buChar char="•"/>
            </a:pPr>
            <a:r>
              <a:rPr lang="en-US" sz="1100" dirty="0">
                <a:solidFill>
                  <a:srgbClr val="FF0000"/>
                </a:solidFill>
                <a:latin typeface="Calibri" panose="020F0502020204030204" pitchFamily="34" charset="0"/>
              </a:rPr>
              <a:t>How have you responded to the demand resulting from the pandemic?</a:t>
            </a:r>
          </a:p>
          <a:p>
            <a:pPr>
              <a:buFont typeface="Arial" panose="020B0604020202020204" pitchFamily="34" charset="0"/>
              <a:buChar char="•"/>
            </a:pPr>
            <a:r>
              <a:rPr lang="en-US" sz="1100" dirty="0">
                <a:solidFill>
                  <a:srgbClr val="FF0000"/>
                </a:solidFill>
                <a:latin typeface="Calibri" panose="020F0502020204030204" pitchFamily="34" charset="0"/>
              </a:rPr>
              <a:t>What have been the challenges to </a:t>
            </a:r>
            <a:r>
              <a:rPr lang="en-US" sz="1100" dirty="0" err="1">
                <a:solidFill>
                  <a:srgbClr val="FF0000"/>
                </a:solidFill>
                <a:latin typeface="Calibri" panose="020F0502020204030204" pitchFamily="34" charset="0"/>
              </a:rPr>
              <a:t>operationalising</a:t>
            </a:r>
            <a:r>
              <a:rPr lang="en-US" sz="1100" dirty="0">
                <a:solidFill>
                  <a:srgbClr val="FF0000"/>
                </a:solidFill>
                <a:latin typeface="Calibri" panose="020F0502020204030204" pitchFamily="34" charset="0"/>
              </a:rPr>
              <a:t> this?</a:t>
            </a:r>
          </a:p>
          <a:p>
            <a:pPr>
              <a:buFont typeface="Arial" panose="020B0604020202020204" pitchFamily="34" charset="0"/>
              <a:buChar char="•"/>
            </a:pPr>
            <a:r>
              <a:rPr lang="en-US" sz="1100" dirty="0">
                <a:solidFill>
                  <a:srgbClr val="FF0000"/>
                </a:solidFill>
                <a:latin typeface="Calibri" panose="020F0502020204030204" pitchFamily="34" charset="0"/>
              </a:rPr>
              <a:t>Do you have strong evidence that the method is effective against </a:t>
            </a:r>
            <a:r>
              <a:rPr lang="en-US" sz="1100" dirty="0" err="1">
                <a:solidFill>
                  <a:srgbClr val="FF0000"/>
                </a:solidFill>
                <a:latin typeface="Calibri" panose="020F0502020204030204" pitchFamily="34" charset="0"/>
              </a:rPr>
              <a:t>Covid</a:t>
            </a:r>
            <a:r>
              <a:rPr lang="en-US" sz="1100" dirty="0">
                <a:solidFill>
                  <a:srgbClr val="FF0000"/>
                </a:solidFill>
                <a:latin typeface="Calibri" panose="020F0502020204030204" pitchFamily="34" charset="0"/>
              </a:rPr>
              <a:t> specifically?</a:t>
            </a:r>
          </a:p>
          <a:p>
            <a:r>
              <a:rPr lang="en-US" sz="1100" dirty="0">
                <a:solidFill>
                  <a:srgbClr val="222222"/>
                </a:solidFill>
                <a:latin typeface="Arial" panose="020B0604020202020204" pitchFamily="34" charset="0"/>
              </a:rPr>
              <a:t> </a:t>
            </a:r>
          </a:p>
          <a:p>
            <a:r>
              <a:rPr lang="en-US" sz="1100" dirty="0">
                <a:solidFill>
                  <a:srgbClr val="222222"/>
                </a:solidFill>
                <a:latin typeface="Arial" panose="020B0604020202020204" pitchFamily="34" charset="0"/>
              </a:rPr>
              <a:t>As always thanks very much for your help, and best wishes</a:t>
            </a:r>
            <a:endParaRPr lang="en-US" sz="1100" b="0" i="0" u="none" strike="noStrike" dirty="0">
              <a:solidFill>
                <a:srgbClr val="222222"/>
              </a:solidFill>
              <a:effectLst/>
              <a:latin typeface="Arial" panose="020B0604020202020204" pitchFamily="34" charset="0"/>
            </a:endParaRPr>
          </a:p>
        </p:txBody>
      </p:sp>
      <p:sp>
        <p:nvSpPr>
          <p:cNvPr id="5" name="Rectangle 4">
            <a:extLst>
              <a:ext uri="{FF2B5EF4-FFF2-40B4-BE49-F238E27FC236}">
                <a16:creationId xmlns:a16="http://schemas.microsoft.com/office/drawing/2014/main" id="{F6317E17-35FF-8240-83CB-CEFDD592C98C}"/>
              </a:ext>
            </a:extLst>
          </p:cNvPr>
          <p:cNvSpPr/>
          <p:nvPr/>
        </p:nvSpPr>
        <p:spPr>
          <a:xfrm>
            <a:off x="2830228" y="424743"/>
            <a:ext cx="4680520" cy="461665"/>
          </a:xfrm>
          <a:prstGeom prst="rect">
            <a:avLst/>
          </a:prstGeom>
        </p:spPr>
        <p:txBody>
          <a:bodyPr wrap="square">
            <a:spAutoFit/>
          </a:bodyPr>
          <a:lstStyle/>
          <a:p>
            <a:r>
              <a:rPr lang="en-US" sz="2400" b="1" dirty="0" err="1">
                <a:solidFill>
                  <a:srgbClr val="555555"/>
                </a:solidFill>
                <a:latin typeface="Roboto"/>
              </a:rPr>
              <a:t>Ben.McAlinden@raeng.org.uk</a:t>
            </a:r>
            <a:endParaRPr lang="en-US" sz="2400" b="1" i="0" u="none" strike="noStrike" dirty="0">
              <a:solidFill>
                <a:srgbClr val="5F6368"/>
              </a:solidFill>
              <a:effectLst/>
              <a:latin typeface="Roboto"/>
            </a:endParaRPr>
          </a:p>
        </p:txBody>
      </p:sp>
      <p:pic>
        <p:nvPicPr>
          <p:cNvPr id="7" name="Picture 6" descr="A close up of a logo&#10;&#10;Description automatically generated">
            <a:extLst>
              <a:ext uri="{FF2B5EF4-FFF2-40B4-BE49-F238E27FC236}">
                <a16:creationId xmlns:a16="http://schemas.microsoft.com/office/drawing/2014/main" id="{471C358A-8C4C-DB4A-B019-11DCD0923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0"/>
            <a:ext cx="1918072" cy="1918072"/>
          </a:xfrm>
          <a:prstGeom prst="rect">
            <a:avLst/>
          </a:prstGeom>
        </p:spPr>
      </p:pic>
    </p:spTree>
    <p:extLst>
      <p:ext uri="{BB962C8B-B14F-4D97-AF65-F5344CB8AC3E}">
        <p14:creationId xmlns:p14="http://schemas.microsoft.com/office/powerpoint/2010/main" val="142546039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4" descr="A screenshot of a cell phone&#10;&#10;Description automatically generated">
            <a:extLst>
              <a:ext uri="{FF2B5EF4-FFF2-40B4-BE49-F238E27FC236}">
                <a16:creationId xmlns:a16="http://schemas.microsoft.com/office/drawing/2014/main" id="{DCE954A5-BD0F-FD4D-AF44-2B7876EED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2235200"/>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37604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2" descr="A screenshot of a social media post&#10;&#10;Description automatically generated">
            <a:extLst>
              <a:ext uri="{FF2B5EF4-FFF2-40B4-BE49-F238E27FC236}">
                <a16:creationId xmlns:a16="http://schemas.microsoft.com/office/drawing/2014/main" id="{1AEB8205-B289-894E-A762-5376AA6A2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484784"/>
            <a:ext cx="91440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07478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037ACC-7568-0A61-A493-A5E2DAB56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628800"/>
            <a:ext cx="10369152" cy="4479474"/>
          </a:xfrm>
          <a:prstGeom prst="rect">
            <a:avLst/>
          </a:prstGeom>
        </p:spPr>
      </p:pic>
      <p:pic>
        <p:nvPicPr>
          <p:cNvPr id="6" name="Imagen 5">
            <a:extLst>
              <a:ext uri="{FF2B5EF4-FFF2-40B4-BE49-F238E27FC236}">
                <a16:creationId xmlns:a16="http://schemas.microsoft.com/office/drawing/2014/main" id="{4F0A88D4-0D31-1D6C-F1D1-255EBFC2F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52" y="-376000"/>
            <a:ext cx="6480026" cy="1966700"/>
          </a:xfrm>
          <a:prstGeom prst="rect">
            <a:avLst/>
          </a:prstGeom>
        </p:spPr>
      </p:pic>
    </p:spTree>
    <p:extLst>
      <p:ext uri="{BB962C8B-B14F-4D97-AF65-F5344CB8AC3E}">
        <p14:creationId xmlns:p14="http://schemas.microsoft.com/office/powerpoint/2010/main" val="375664552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human respiratory system&#10;&#10;Description automatically generated">
            <a:extLst>
              <a:ext uri="{FF2B5EF4-FFF2-40B4-BE49-F238E27FC236}">
                <a16:creationId xmlns:a16="http://schemas.microsoft.com/office/drawing/2014/main" id="{CC33DB4F-551D-8CF5-8BB2-AF9C0AB8C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627227"/>
            <a:ext cx="6597724" cy="5603546"/>
          </a:xfrm>
          <a:prstGeom prst="rect">
            <a:avLst/>
          </a:prstGeom>
        </p:spPr>
      </p:pic>
    </p:spTree>
    <p:extLst>
      <p:ext uri="{BB962C8B-B14F-4D97-AF65-F5344CB8AC3E}">
        <p14:creationId xmlns:p14="http://schemas.microsoft.com/office/powerpoint/2010/main" val="394553426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93BD30E-311F-FCD7-CCC6-495523F7E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 y="142558"/>
            <a:ext cx="11950700" cy="6572885"/>
          </a:xfrm>
          <a:prstGeom prst="rect">
            <a:avLst/>
          </a:prstGeom>
          <a:noFill/>
        </p:spPr>
      </p:pic>
    </p:spTree>
    <p:extLst>
      <p:ext uri="{BB962C8B-B14F-4D97-AF65-F5344CB8AC3E}">
        <p14:creationId xmlns:p14="http://schemas.microsoft.com/office/powerpoint/2010/main" val="41984842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 text, application&#10;&#10;Description automatically generated">
            <a:extLst>
              <a:ext uri="{FF2B5EF4-FFF2-40B4-BE49-F238E27FC236}">
                <a16:creationId xmlns:a16="http://schemas.microsoft.com/office/drawing/2014/main" id="{A0A09BA2-BE0C-C336-2AF2-3A81960AB0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09"/>
          <a:stretch/>
        </p:blipFill>
        <p:spPr>
          <a:xfrm>
            <a:off x="609600" y="1600203"/>
            <a:ext cx="10972800" cy="4525963"/>
          </a:xfrm>
          <a:noFill/>
        </p:spPr>
      </p:pic>
    </p:spTree>
    <p:extLst>
      <p:ext uri="{BB962C8B-B14F-4D97-AF65-F5344CB8AC3E}">
        <p14:creationId xmlns:p14="http://schemas.microsoft.com/office/powerpoint/2010/main" val="192780294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4FDEF92-05E8-EF92-B644-9BF91E240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9965"/>
            <a:ext cx="9293456" cy="6858000"/>
          </a:xfrm>
          <a:prstGeom prst="rect">
            <a:avLst/>
          </a:prstGeom>
        </p:spPr>
      </p:pic>
    </p:spTree>
    <p:extLst>
      <p:ext uri="{BB962C8B-B14F-4D97-AF65-F5344CB8AC3E}">
        <p14:creationId xmlns:p14="http://schemas.microsoft.com/office/powerpoint/2010/main" val="997385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5A55FA28-6F58-9878-B19A-4413610F3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23" y="0"/>
            <a:ext cx="11601353" cy="6858000"/>
          </a:xfrm>
          <a:prstGeom prst="rect">
            <a:avLst/>
          </a:prstGeom>
        </p:spPr>
      </p:pic>
    </p:spTree>
    <p:extLst>
      <p:ext uri="{BB962C8B-B14F-4D97-AF65-F5344CB8AC3E}">
        <p14:creationId xmlns:p14="http://schemas.microsoft.com/office/powerpoint/2010/main" val="3156829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437568-48FC-57B0-8DCE-F84943D1C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260648"/>
            <a:ext cx="10920536" cy="4183062"/>
          </a:xfrm>
          <a:prstGeom prst="rect">
            <a:avLst/>
          </a:prstGeom>
        </p:spPr>
      </p:pic>
      <p:pic>
        <p:nvPicPr>
          <p:cNvPr id="7" name="Imagen 6">
            <a:extLst>
              <a:ext uri="{FF2B5EF4-FFF2-40B4-BE49-F238E27FC236}">
                <a16:creationId xmlns:a16="http://schemas.microsoft.com/office/drawing/2014/main" id="{A6C50AD8-1518-8578-BD98-8397DD2B2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2" y="4581128"/>
            <a:ext cx="10200456" cy="798991"/>
          </a:xfrm>
          <a:prstGeom prst="rect">
            <a:avLst/>
          </a:prstGeom>
        </p:spPr>
      </p:pic>
    </p:spTree>
    <p:extLst>
      <p:ext uri="{BB962C8B-B14F-4D97-AF65-F5344CB8AC3E}">
        <p14:creationId xmlns:p14="http://schemas.microsoft.com/office/powerpoint/2010/main" val="1016714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3">
            <a:extLst>
              <a:ext uri="{FF2B5EF4-FFF2-40B4-BE49-F238E27FC236}">
                <a16:creationId xmlns:a16="http://schemas.microsoft.com/office/drawing/2014/main" id="{84DBB74C-BB6B-8B39-B2E1-DEBA745A35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3095625"/>
            <a:ext cx="38576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Imagen 4">
            <a:extLst>
              <a:ext uri="{FF2B5EF4-FFF2-40B4-BE49-F238E27FC236}">
                <a16:creationId xmlns:a16="http://schemas.microsoft.com/office/drawing/2014/main" id="{B8139E2F-31E2-5282-F29B-1BAF0E52E3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260350"/>
            <a:ext cx="368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Imagen 5">
            <a:extLst>
              <a:ext uri="{FF2B5EF4-FFF2-40B4-BE49-F238E27FC236}">
                <a16:creationId xmlns:a16="http://schemas.microsoft.com/office/drawing/2014/main" id="{D6BBC8DC-83AB-F4D0-6AA5-343A007D31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2998788"/>
            <a:ext cx="39592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035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uadroTexto 3">
            <a:extLst>
              <a:ext uri="{FF2B5EF4-FFF2-40B4-BE49-F238E27FC236}">
                <a16:creationId xmlns:a16="http://schemas.microsoft.com/office/drawing/2014/main" id="{4F75E0FA-19AE-8934-B818-3C15DED6E360}"/>
              </a:ext>
            </a:extLst>
          </p:cNvPr>
          <p:cNvSpPr txBox="1">
            <a:spLocks noChangeArrowheads="1"/>
          </p:cNvSpPr>
          <p:nvPr/>
        </p:nvSpPr>
        <p:spPr bwMode="auto">
          <a:xfrm>
            <a:off x="6456364" y="1412876"/>
            <a:ext cx="748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4C4C4C"/>
              </a:buClr>
              <a:buFont typeface="Wingdings" pitchFamily="2" charset="2"/>
              <a:buChar char=""/>
              <a:defRPr sz="2800">
                <a:solidFill>
                  <a:schemeClr val="tx1"/>
                </a:solidFill>
                <a:latin typeface="Trebuchet MS" panose="020B0703020202090204" pitchFamily="34" charset="0"/>
                <a:ea typeface="ヒラギノ角ゴ Pro W3" charset="-128"/>
              </a:defRPr>
            </a:lvl1pPr>
            <a:lvl2pPr marL="742950" indent="-285750">
              <a:spcBef>
                <a:spcPct val="20000"/>
              </a:spcBef>
              <a:buClr>
                <a:srgbClr val="4C4C4C"/>
              </a:buClr>
              <a:buFont typeface="Wingdings" pitchFamily="2" charset="2"/>
              <a:buChar char=""/>
              <a:defRPr sz="2400">
                <a:solidFill>
                  <a:schemeClr val="tx1"/>
                </a:solidFill>
                <a:latin typeface="Trebuchet MS" panose="020B0703020202090204" pitchFamily="34" charset="0"/>
                <a:ea typeface="ヒラギノ角ゴ Pro W3" charset="-128"/>
              </a:defRPr>
            </a:lvl2pPr>
            <a:lvl3pPr marL="1143000" indent="-228600">
              <a:spcBef>
                <a:spcPct val="20000"/>
              </a:spcBef>
              <a:buClr>
                <a:srgbClr val="4C4C4C"/>
              </a:buClr>
              <a:buFont typeface="Wingdings" pitchFamily="2" charset="2"/>
              <a:buChar char=""/>
              <a:defRPr sz="2000">
                <a:solidFill>
                  <a:schemeClr val="tx1"/>
                </a:solidFill>
                <a:latin typeface="Trebuchet MS" panose="020B0703020202090204" pitchFamily="34" charset="0"/>
                <a:ea typeface="ヒラギノ角ゴ Pro W3" charset="-128"/>
              </a:defRPr>
            </a:lvl3pPr>
            <a:lvl4pPr marL="16002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4pPr>
            <a:lvl5pPr marL="20574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5pPr>
            <a:lvl6pPr marL="25146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6pPr>
            <a:lvl7pPr marL="29718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7pPr>
            <a:lvl8pPr marL="34290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8pPr>
            <a:lvl9pPr marL="38862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9pPr>
          </a:lstStyle>
          <a:p>
            <a:pPr>
              <a:spcBef>
                <a:spcPct val="0"/>
              </a:spcBef>
              <a:buClrTx/>
              <a:buFontTx/>
              <a:buNone/>
            </a:pPr>
            <a:r>
              <a:rPr lang="es-ES_tradnl" altLang="es-ES_tradnl" sz="3600">
                <a:latin typeface="Arial" panose="020B0604020202020204" pitchFamily="34" charset="0"/>
                <a:ea typeface="ＭＳ Ｐゴシック" panose="020B0600070205080204" pitchFamily="34" charset="-128"/>
              </a:rPr>
              <a:t>Au</a:t>
            </a:r>
          </a:p>
        </p:txBody>
      </p:sp>
      <p:pic>
        <p:nvPicPr>
          <p:cNvPr id="28674" name="Imagen 4">
            <a:extLst>
              <a:ext uri="{FF2B5EF4-FFF2-40B4-BE49-F238E27FC236}">
                <a16:creationId xmlns:a16="http://schemas.microsoft.com/office/drawing/2014/main" id="{1F1A900D-44F7-8D0F-9B58-26B94D17B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23495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n 5">
            <a:extLst>
              <a:ext uri="{FF2B5EF4-FFF2-40B4-BE49-F238E27FC236}">
                <a16:creationId xmlns:a16="http://schemas.microsoft.com/office/drawing/2014/main" id="{813D86A9-A8A7-450C-6316-7F4CA7EE9A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3789363"/>
            <a:ext cx="3606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665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hape 109">
            <a:extLst>
              <a:ext uri="{FF2B5EF4-FFF2-40B4-BE49-F238E27FC236}">
                <a16:creationId xmlns:a16="http://schemas.microsoft.com/office/drawing/2014/main" id="{DE9D4ED1-F879-40A6-CB49-273791C70BB8}"/>
              </a:ext>
            </a:extLst>
          </p:cNvPr>
          <p:cNvSpPr>
            <a:spLocks noGrp="1" noChangeArrowheads="1"/>
          </p:cNvSpPr>
          <p:nvPr>
            <p:ph type="title"/>
          </p:nvPr>
        </p:nvSpPr>
        <p:spPr/>
        <p:txBody>
          <a:bodyPr vert="horz" lIns="0" tIns="0" rIns="0" bIns="0" rtlCol="0" anchor="ctr">
            <a:normAutofit/>
          </a:bodyPr>
          <a:lstStyle/>
          <a:p>
            <a:endParaRPr lang="es-ES_tradnl" altLang="es-ES_tradnl">
              <a:ea typeface="ＭＳ Ｐゴシック" panose="020B0600070205080204" pitchFamily="34" charset="-128"/>
            </a:endParaRPr>
          </a:p>
        </p:txBody>
      </p:sp>
      <p:pic>
        <p:nvPicPr>
          <p:cNvPr id="29698" name="image16.jpg" descr="gold-colloids-wcopy.jpg">
            <a:extLst>
              <a:ext uri="{FF2B5EF4-FFF2-40B4-BE49-F238E27FC236}">
                <a16:creationId xmlns:a16="http://schemas.microsoft.com/office/drawing/2014/main" id="{EFD27B2F-E125-EC4F-EC7F-36B364DAD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28850"/>
            <a:ext cx="4191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699" name="image17.jpg" descr="silver-wcopy.jpg">
            <a:extLst>
              <a:ext uri="{FF2B5EF4-FFF2-40B4-BE49-F238E27FC236}">
                <a16:creationId xmlns:a16="http://schemas.microsoft.com/office/drawing/2014/main" id="{44803D6C-F3FD-3DFD-6615-C990F930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00501"/>
            <a:ext cx="40719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5478166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2 Marcador de contenido">
            <a:extLst>
              <a:ext uri="{FF2B5EF4-FFF2-40B4-BE49-F238E27FC236}">
                <a16:creationId xmlns:a16="http://schemas.microsoft.com/office/drawing/2014/main" id="{C9E220D3-54B7-EBE7-FCCD-F995C7EE54D1}"/>
              </a:ext>
            </a:extLst>
          </p:cNvPr>
          <p:cNvSpPr>
            <a:spLocks noGrp="1" noChangeArrowheads="1"/>
          </p:cNvSpPr>
          <p:nvPr>
            <p:ph idx="1"/>
          </p:nvPr>
        </p:nvSpPr>
        <p:spPr>
          <a:xfrm>
            <a:off x="3432175" y="1844675"/>
            <a:ext cx="4535488" cy="4464050"/>
          </a:xfrm>
        </p:spPr>
        <p:txBody>
          <a:bodyPr/>
          <a:lstStyle/>
          <a:p>
            <a:r>
              <a:rPr lang="es-ES" altLang="es-ES_tradnl">
                <a:solidFill>
                  <a:srgbClr val="7F7F7F"/>
                </a:solidFill>
                <a:ea typeface="ＭＳ Ｐゴシック" panose="020B0600070205080204" pitchFamily="34" charset="-128"/>
              </a:rPr>
              <a:t>Las propiedades ópticas,  electrónicas, magnéticas y térmicas de las nanopartículas dependen del tamaño, forma, composición, distancia inter-partícula, y el ambiente que las rodea</a:t>
            </a:r>
          </a:p>
        </p:txBody>
      </p:sp>
      <p:sp>
        <p:nvSpPr>
          <p:cNvPr id="4" name="3 Título">
            <a:extLst>
              <a:ext uri="{FF2B5EF4-FFF2-40B4-BE49-F238E27FC236}">
                <a16:creationId xmlns:a16="http://schemas.microsoft.com/office/drawing/2014/main" id="{940067C8-0175-9356-2F19-7BBA3EFB8D3F}"/>
              </a:ext>
            </a:extLst>
          </p:cNvPr>
          <p:cNvSpPr txBox="1">
            <a:spLocks/>
          </p:cNvSpPr>
          <p:nvPr/>
        </p:nvSpPr>
        <p:spPr>
          <a:xfrm>
            <a:off x="1828800" y="949426"/>
            <a:ext cx="8676456" cy="589364"/>
          </a:xfrm>
          <a:prstGeom prst="rect">
            <a:avLst/>
          </a:prstGeom>
          <a:ln>
            <a:noFill/>
          </a:ln>
          <a:effectLst>
            <a:outerShdw blurRad="107950" dist="12700" dir="5400000" algn="ctr">
              <a:srgbClr val="000000"/>
            </a:outerShdw>
          </a:effectLst>
        </p:spPr>
        <p:txBody>
          <a:bodyPr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p>
            <a:pPr algn="ctr">
              <a:defRPr/>
            </a:pPr>
            <a:r>
              <a:rPr lang="es-MX" sz="5000" dirty="0">
                <a:solidFill>
                  <a:srgbClr val="0BD0D9">
                    <a:tint val="90000"/>
                    <a:satMod val="120000"/>
                  </a:srgbClr>
                </a:solidFill>
                <a:effectLst>
                  <a:outerShdw blurRad="38100" dist="25400" dir="5400000" algn="tl" rotWithShape="0">
                    <a:srgbClr val="000000">
                      <a:alpha val="43000"/>
                    </a:srgbClr>
                  </a:outerShdw>
                </a:effectLst>
                <a:latin typeface="Calibri"/>
                <a:ea typeface="+mj-ea"/>
                <a:cs typeface="+mj-cs"/>
              </a:rPr>
              <a:t>Mismo material</a:t>
            </a:r>
            <a:r>
              <a:rPr lang="es-MX" sz="5000" dirty="0">
                <a:solidFill>
                  <a:srgbClr val="0BD0D9">
                    <a:tint val="90000"/>
                    <a:satMod val="120000"/>
                  </a:srgbClr>
                </a:solidFill>
                <a:effectLst>
                  <a:outerShdw blurRad="38100" dist="25400" dir="5400000" algn="tl" rotWithShape="0">
                    <a:srgbClr val="000000">
                      <a:alpha val="43000"/>
                    </a:srgbClr>
                  </a:outerShdw>
                </a:effectLst>
                <a:latin typeface="Wingdings"/>
                <a:ea typeface="Wingdings"/>
                <a:cs typeface="Wingdings"/>
              </a:rPr>
              <a:t></a:t>
            </a:r>
            <a:r>
              <a:rPr lang="es-MX" sz="5000" dirty="0">
                <a:solidFill>
                  <a:srgbClr val="0BD0D9">
                    <a:tint val="90000"/>
                    <a:satMod val="120000"/>
                  </a:srgbClr>
                </a:solidFill>
                <a:effectLst>
                  <a:outerShdw blurRad="38100" dist="25400" dir="5400000" algn="tl" rotWithShape="0">
                    <a:srgbClr val="000000">
                      <a:alpha val="43000"/>
                    </a:srgbClr>
                  </a:outerShdw>
                </a:effectLst>
                <a:latin typeface="Calibri"/>
                <a:ea typeface="+mj-ea"/>
                <a:cs typeface="+mj-cs"/>
              </a:rPr>
              <a:t>Diferentes propiedades</a:t>
            </a:r>
          </a:p>
        </p:txBody>
      </p:sp>
      <p:pic>
        <p:nvPicPr>
          <p:cNvPr id="37891" name="Picture 3">
            <a:extLst>
              <a:ext uri="{FF2B5EF4-FFF2-40B4-BE49-F238E27FC236}">
                <a16:creationId xmlns:a16="http://schemas.microsoft.com/office/drawing/2014/main" id="{69C64E24-4FE2-63EF-928A-B235EE55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400301"/>
            <a:ext cx="254635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253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9ABDFE3-A834-0ABE-08C2-58574D8292BD}"/>
              </a:ext>
            </a:extLst>
          </p:cNvPr>
          <p:cNvSpPr>
            <a:spLocks noGrp="1"/>
          </p:cNvSpPr>
          <p:nvPr>
            <p:ph idx="1"/>
          </p:nvPr>
        </p:nvSpPr>
        <p:spPr>
          <a:xfrm>
            <a:off x="3457575" y="1516064"/>
            <a:ext cx="6275388" cy="3197225"/>
          </a:xfrm>
        </p:spPr>
        <p:txBody>
          <a:bodyPr>
            <a:normAutofit fontScale="92500" lnSpcReduction="20000"/>
          </a:bodyPr>
          <a:lstStyle/>
          <a:p>
            <a:pPr algn="ctr">
              <a:lnSpc>
                <a:spcPct val="80000"/>
              </a:lnSpc>
              <a:buFontTx/>
              <a:buNone/>
              <a:defRPr/>
            </a:pPr>
            <a:r>
              <a:rPr lang="es-MX" dirty="0">
                <a:solidFill>
                  <a:srgbClr val="00264D"/>
                </a:solidFill>
                <a:ea typeface="ＭＳ Ｐゴシック" pitchFamily="-101" charset="-128"/>
                <a:cs typeface="ＭＳ Ｐゴシック" pitchFamily="-101" charset="-128"/>
              </a:rPr>
              <a:t>Area superficial con relación a la masa</a:t>
            </a:r>
          </a:p>
          <a:p>
            <a:pPr>
              <a:lnSpc>
                <a:spcPct val="80000"/>
              </a:lnSpc>
              <a:defRPr/>
            </a:pPr>
            <a:r>
              <a:rPr lang="es-MX" dirty="0">
                <a:solidFill>
                  <a:srgbClr val="00264D"/>
                </a:solidFill>
                <a:ea typeface="ＭＳ Ｐゴシック" pitchFamily="-101" charset="-128"/>
                <a:cs typeface="ＭＳ Ｐゴシック" pitchFamily="-101" charset="-128"/>
              </a:rPr>
              <a:t>Material: oro</a:t>
            </a:r>
          </a:p>
          <a:p>
            <a:pPr lvl="1">
              <a:lnSpc>
                <a:spcPct val="80000"/>
              </a:lnSpc>
              <a:defRPr/>
            </a:pPr>
            <a:r>
              <a:rPr lang="es-MX" dirty="0">
                <a:solidFill>
                  <a:srgbClr val="00264D"/>
                </a:solidFill>
              </a:rPr>
              <a:t>Cubo de 1 x 1 x 1 cm</a:t>
            </a:r>
          </a:p>
          <a:p>
            <a:pPr lvl="1">
              <a:lnSpc>
                <a:spcPct val="80000"/>
              </a:lnSpc>
              <a:defRPr/>
            </a:pPr>
            <a:r>
              <a:rPr lang="es-MX" dirty="0">
                <a:solidFill>
                  <a:srgbClr val="00264D"/>
                </a:solidFill>
              </a:rPr>
              <a:t>V = 1 cm</a:t>
            </a:r>
            <a:r>
              <a:rPr lang="es-MX" baseline="30000" dirty="0">
                <a:solidFill>
                  <a:srgbClr val="00264D"/>
                </a:solidFill>
              </a:rPr>
              <a:t>3</a:t>
            </a:r>
          </a:p>
          <a:p>
            <a:pPr lvl="1">
              <a:lnSpc>
                <a:spcPct val="80000"/>
              </a:lnSpc>
              <a:defRPr/>
            </a:pPr>
            <a:r>
              <a:rPr lang="es-MX" dirty="0">
                <a:solidFill>
                  <a:srgbClr val="00264D"/>
                </a:solidFill>
              </a:rPr>
              <a:t>Masa = 19.3 g</a:t>
            </a:r>
          </a:p>
          <a:p>
            <a:pPr lvl="1">
              <a:lnSpc>
                <a:spcPct val="80000"/>
              </a:lnSpc>
              <a:defRPr/>
            </a:pPr>
            <a:r>
              <a:rPr lang="es-MX" dirty="0">
                <a:solidFill>
                  <a:srgbClr val="00264D"/>
                </a:solidFill>
              </a:rPr>
              <a:t>area superficial = </a:t>
            </a:r>
            <a:r>
              <a:rPr lang="es-MX" b="1" dirty="0">
                <a:solidFill>
                  <a:srgbClr val="00264D"/>
                </a:solidFill>
              </a:rPr>
              <a:t>6 cm</a:t>
            </a:r>
            <a:r>
              <a:rPr lang="es-MX" b="1" baseline="30000" dirty="0">
                <a:solidFill>
                  <a:srgbClr val="00264D"/>
                </a:solidFill>
              </a:rPr>
              <a:t>2</a:t>
            </a:r>
          </a:p>
          <a:p>
            <a:pPr>
              <a:lnSpc>
                <a:spcPct val="80000"/>
              </a:lnSpc>
              <a:defRPr/>
            </a:pPr>
            <a:r>
              <a:rPr lang="es-MX" dirty="0">
                <a:solidFill>
                  <a:srgbClr val="00264D"/>
                </a:solidFill>
                <a:ea typeface="ＭＳ Ｐゴシック" pitchFamily="-101" charset="-128"/>
                <a:cs typeface="ＭＳ Ｐゴシック" pitchFamily="-101" charset="-128"/>
              </a:rPr>
              <a:t>Nanocubos de 10x10x10 nm</a:t>
            </a:r>
          </a:p>
          <a:p>
            <a:pPr lvl="1">
              <a:lnSpc>
                <a:spcPct val="80000"/>
              </a:lnSpc>
              <a:defRPr/>
            </a:pPr>
            <a:r>
              <a:rPr lang="es-MX" dirty="0">
                <a:solidFill>
                  <a:srgbClr val="00264D"/>
                </a:solidFill>
              </a:rPr>
              <a:t>No. de cubos = 1 x 10</a:t>
            </a:r>
            <a:r>
              <a:rPr lang="es-MX" baseline="30000" dirty="0">
                <a:solidFill>
                  <a:srgbClr val="00264D"/>
                </a:solidFill>
              </a:rPr>
              <a:t>18</a:t>
            </a:r>
            <a:r>
              <a:rPr lang="es-MX" dirty="0">
                <a:solidFill>
                  <a:srgbClr val="00264D"/>
                </a:solidFill>
              </a:rPr>
              <a:t> cubos</a:t>
            </a:r>
          </a:p>
          <a:p>
            <a:pPr lvl="1">
              <a:lnSpc>
                <a:spcPct val="80000"/>
              </a:lnSpc>
              <a:defRPr/>
            </a:pPr>
            <a:r>
              <a:rPr lang="es-MX" dirty="0">
                <a:solidFill>
                  <a:srgbClr val="00264D"/>
                </a:solidFill>
              </a:rPr>
              <a:t>V = 1000 nm</a:t>
            </a:r>
            <a:r>
              <a:rPr lang="es-MX" baseline="30000" dirty="0">
                <a:solidFill>
                  <a:srgbClr val="00264D"/>
                </a:solidFill>
              </a:rPr>
              <a:t>3</a:t>
            </a:r>
          </a:p>
          <a:p>
            <a:pPr lvl="1">
              <a:lnSpc>
                <a:spcPct val="80000"/>
              </a:lnSpc>
              <a:defRPr/>
            </a:pPr>
            <a:r>
              <a:rPr lang="es-MX" dirty="0">
                <a:solidFill>
                  <a:srgbClr val="00264D"/>
                </a:solidFill>
              </a:rPr>
              <a:t>area superficial por cubo = 600 nm</a:t>
            </a:r>
            <a:r>
              <a:rPr lang="es-MX" baseline="30000" dirty="0">
                <a:solidFill>
                  <a:srgbClr val="00264D"/>
                </a:solidFill>
              </a:rPr>
              <a:t>2</a:t>
            </a:r>
          </a:p>
          <a:p>
            <a:pPr lvl="1">
              <a:lnSpc>
                <a:spcPct val="80000"/>
              </a:lnSpc>
              <a:defRPr/>
            </a:pPr>
            <a:r>
              <a:rPr lang="es-MX" dirty="0">
                <a:solidFill>
                  <a:srgbClr val="00264D"/>
                </a:solidFill>
              </a:rPr>
              <a:t>area superficial total = 6 x 10</a:t>
            </a:r>
            <a:r>
              <a:rPr lang="es-MX" baseline="30000" dirty="0">
                <a:solidFill>
                  <a:srgbClr val="00264D"/>
                </a:solidFill>
              </a:rPr>
              <a:t>20</a:t>
            </a:r>
            <a:r>
              <a:rPr lang="es-MX" dirty="0">
                <a:solidFill>
                  <a:srgbClr val="00264D"/>
                </a:solidFill>
              </a:rPr>
              <a:t> nm</a:t>
            </a:r>
            <a:r>
              <a:rPr lang="es-MX" baseline="30000" dirty="0">
                <a:solidFill>
                  <a:srgbClr val="00264D"/>
                </a:solidFill>
              </a:rPr>
              <a:t>2</a:t>
            </a:r>
            <a:r>
              <a:rPr lang="es-MX" dirty="0">
                <a:solidFill>
                  <a:srgbClr val="00264D"/>
                </a:solidFill>
              </a:rPr>
              <a:t> = </a:t>
            </a:r>
          </a:p>
          <a:p>
            <a:pPr lvl="1">
              <a:lnSpc>
                <a:spcPct val="80000"/>
              </a:lnSpc>
              <a:defRPr/>
            </a:pPr>
            <a:r>
              <a:rPr lang="es-MX" b="1" dirty="0">
                <a:solidFill>
                  <a:srgbClr val="00264D"/>
                </a:solidFill>
              </a:rPr>
              <a:t>6 000 000 cm</a:t>
            </a:r>
            <a:r>
              <a:rPr lang="es-MX" b="1" baseline="30000" dirty="0">
                <a:solidFill>
                  <a:srgbClr val="00264D"/>
                </a:solidFill>
              </a:rPr>
              <a:t>2</a:t>
            </a:r>
          </a:p>
        </p:txBody>
      </p:sp>
      <p:sp>
        <p:nvSpPr>
          <p:cNvPr id="4" name="3 Título">
            <a:extLst>
              <a:ext uri="{FF2B5EF4-FFF2-40B4-BE49-F238E27FC236}">
                <a16:creationId xmlns:a16="http://schemas.microsoft.com/office/drawing/2014/main" id="{1106E2AD-0707-F6FA-F727-ECD1FD8914C3}"/>
              </a:ext>
            </a:extLst>
          </p:cNvPr>
          <p:cNvSpPr txBox="1">
            <a:spLocks/>
          </p:cNvSpPr>
          <p:nvPr/>
        </p:nvSpPr>
        <p:spPr>
          <a:xfrm>
            <a:off x="2334037" y="285750"/>
            <a:ext cx="8676456" cy="589364"/>
          </a:xfrm>
          <a:prstGeom prst="rect">
            <a:avLst/>
          </a:prstGeom>
          <a:ln>
            <a:noFill/>
          </a:ln>
          <a:effectLst>
            <a:outerShdw blurRad="107950" dist="12700" dir="5400000" algn="ctr">
              <a:srgbClr val="000000"/>
            </a:outerShdw>
          </a:effectLst>
        </p:spPr>
        <p:txBody>
          <a:bodyPr lIns="0" tIns="0" rIns="18288" bIns="0" anchor="b">
            <a:normAutofit fontScale="92500" lnSpcReduction="20000"/>
            <a:scene3d>
              <a:camera prst="orthographicFront"/>
              <a:lightRig rig="freezing" dir="t">
                <a:rot lat="0" lon="0" rev="5640000"/>
              </a:lightRig>
            </a:scene3d>
            <a:sp3d prstMaterial="flat">
              <a:bevelT w="38100" h="38100"/>
              <a:contourClr>
                <a:schemeClr val="tx2"/>
              </a:contourClr>
            </a:sp3d>
          </a:bodyPr>
          <a:lstStyle/>
          <a:p>
            <a:pPr algn="ctr">
              <a:defRPr/>
            </a:pPr>
            <a:r>
              <a:rPr lang="es-MX" sz="5000">
                <a:solidFill>
                  <a:srgbClr val="0BD0D9">
                    <a:tint val="90000"/>
                    <a:satMod val="120000"/>
                  </a:srgbClr>
                </a:solidFill>
                <a:effectLst>
                  <a:outerShdw blurRad="38100" dist="25400" dir="5400000" algn="tl" rotWithShape="0">
                    <a:srgbClr val="000000">
                      <a:alpha val="43000"/>
                    </a:srgbClr>
                  </a:outerShdw>
                </a:effectLst>
                <a:latin typeface="Calibri"/>
                <a:ea typeface="+mj-ea"/>
                <a:cs typeface="+mj-cs"/>
              </a:rPr>
              <a:t>Ejemplo: Au</a:t>
            </a:r>
            <a:endParaRPr lang="es-MX" sz="5000" dirty="0">
              <a:solidFill>
                <a:srgbClr val="0BD0D9">
                  <a:tint val="90000"/>
                  <a:satMod val="120000"/>
                </a:srgbClr>
              </a:solidFill>
              <a:effectLst>
                <a:outerShdw blurRad="38100" dist="25400" dir="5400000" algn="tl" rotWithShape="0">
                  <a:srgbClr val="000000">
                    <a:alpha val="43000"/>
                  </a:srgbClr>
                </a:outerShdw>
              </a:effectLst>
              <a:latin typeface="Calibri"/>
              <a:ea typeface="+mj-ea"/>
              <a:cs typeface="+mj-cs"/>
            </a:endParaRPr>
          </a:p>
        </p:txBody>
      </p:sp>
      <p:sp>
        <p:nvSpPr>
          <p:cNvPr id="38915" name="AutoShape 2" descr="data:image/jpg;base64,/9j/4AAQSkZJRgABAQAAAQABAAD/2wCEAAkGBg8QEBAPDw4QDw4NDQ8NDQ4QDQ8NDQwNFBAVFBQQEhQXHCYeFxkjGRIUHy8gJCcpLCwsFR4xNTA2NSYrLCkBCQoKDgwOGg8PFykgHBwpKSkpKi8pKSksLCwpKSkpKSkpKiwpKiwpKSkpKikpLC0pLCkpKSkpLCkpMCksKSkpKf/AABEIANkA2QMBIgACEQEDEQH/xAAcAAABBQEBAQAAAAAAAAAAAAAAAQIDBAUGCAf/xABBEAACAgACBAcNBwQCAwAAAAAAAQIDBBEFBiExEhNBUWFxsRQiMjRScnSBkaGys8EHIzNCYnOCJFPR8GOikqPh/8QAGgEAAgMBAQAAAAAAAAAAAAAAAAIBAwQFBv/EACwRAAIBAgUEAAYCAwAAAAAAAAABAgMRBBIhMTIFE0FxM0JRYZGxFCKBodH/2gAMAwEAAhEDEQA/APuIAAAAAAAAAAAACZiSmltbyXO9iABwFO7TGHh4V1a6FJSfsRSt1sw0d0pT82D+uRVKvTjvJfkdU5PZGyBzF2u0fyUyfTKaj2ZlG7XO9+DGuP8AGUn72ZZ9Qw8fmLVhqj8HaiNnz27WPFS33SXmqMOxFG3E2T8Oc5edOUu0yz6xSXFNlywU3uz6TLSFKeTtrTe5OyKfszJ0z5RKGZLhsTdX+HbOHRGbS9m4oj1uN7Sjp7HeAdtGfUwOCw2t+Lh4Thav1RyftjkauG15rf4tM4dMWrF9Gb6fUsPP5rezPLC1I+DqAM3DaxYWzwbop80u8fvNGM01mnmudbUbo1Iz1i0yhxcd0KAAOKAAAAAAAAAAAAAyy6MdspKK520l7ytpmTWGxDTaaw9zTTyafFy2pnx3Cay2ReU2rV+p9/8A+X+TDisZ/HaVr3NFGj3PJ9gt01h477o+p8LsKlutNC3KcuqOS95xGD0zTZ+bgS5pbPY9xoqswPqM5cbGj+NFbm1bra/yU+uU/okU7dZsQ93Aj1Qz7SlxQcUUSxdaXzFiowXgW3S2Ilvun6nwV7inY5S8JuXW3LtLfEicSZJznLdl0YxWyKLgxHUX+IE4gzyi2WJoocUHEl/iBVQVumPmKHEiqkvqgXiCO2GYzZVBxRfnQN7nElT1JUilxYcUXu5w4gFTDMUHQS0Tsr212Sh5snEtcQJxJbHNHVMV2ZZw+s2LhvlGxfrjt9qyNPDa6R3W0yj0wkpL2PIw+KE4o3U8bXhtL86meVCnLwdjhtYsLPdaot8k84P37DQhNNZpprnTzR88dC5ha65QecJyg+eMnHsN1Pqslzjf0Z5YNfKz6IBxVGnsXD86sXNOKfvWTNTCaz2PLjMO8uWUHkvZL/Jup9Roz+q/x/wolhpx+50IDKbVOKks8pLNZ7x5vTurozFHTniuJ9Gu+XI882y2nobTviuJ9Gv+XI872PacjqPOPo24bZlinGSRs6O0/OHgzaXkvbH2HPxRLFHHlBG1SZ32C1lhLZZHg/qjtXs3m1RdCazhJSXQz5hTZJbmaWE0jKLTzafOnkxM0o/cayZ9EVYvEnN4HWOa8LKa6dkvab2E0xVPl4L5pbPfuLYzhL7COLRNxAcQXIZMlVJd2riZzO4gXiTR4gXiCewHcM5UCqg0e5w4gOwR3DMdALDmhxO1iOCQroEqoUe5w7nLUrYrp6hsuF5PBXPJqPaR2l4JzMqvDkcqkWnHnn6oRb97yEVMfIb6Zyb9yyRHaJzlBpbt49YOx/kaXPLKC95pQhLkyiuaKUewfGhcoyw6e4rqGdHR3PNdUU5duRPXo+HM31v6IvKCHFqoRXgV1GQV4ZLdFLqQttewnTI79zLcqSEu7mpot/dQ/kv+zLZV0X+FDqfxMtHbp8F6RglyZQ0/4pifRb/lSPO0ntPROn/FMV6Lf8qR51e85nUOUfRqw2zJYFiESCstVo482bUSwgT11iVxLdVZRctCmtmhh5tEdNRdqpCxBfwWNlHdJro3r2G5hdKP8y9aMGmkvUxaL4SlHZiSSe50lGMjIsqUec56tluqbfKboYh7NGeVL6GlPExRFLFcy+hWFGdVshQSFdubaz25ci6ROCubPzm37kR1+E+r6kxXe+rG2EzfI8vNSj2DOLJBrJIEUUOTGNjeEF7EkykLmQqQ5SGuRYlzFTI1IcmNcgkGX7mOQy/wWD2IRraL/Ch1P4mWipov8GHU/iZbO1T4L0jDLkzP1g8UxXot/wAqR51W89FaweKYr0W/5UjzpE5vUOSNWG2ZZqRcqRUqRfpicSob4lmmBfprK9ETRogUjk1NRfpqIqYF6qBYkKx9dZZhAbXAnii1IRhGJYpI0iWnlLI7islFQ0UtEI6vCfm/VE5XqffvzfqiwTEGKNkKNkMKRSYxyFmyJsrbHSJFIcpECkOUgTCxYUiSLK8ZEsWWJitE6YzEeCLFjcQ+9Y72F8mzo38GvzEWSrot/c1+aWjt0uEfSME+TM/WHxTFei3/ACpHnWB6K1h8UxXol/ypHnaCOZ1DdGrDbMtUo0KIlKhGjh0cOe50Il7DxNKiJRw6NKhCokuUxL1SKtKLlZYhWTQRNFEcCVFiFHJDOE9/6voLOXIJ+X+S7AbAnrsz6x5TTJ6789j39pZGf1FcRKn37836oslWnw35v1RaHiKxcxk2K2RTkM2QiKxkEpD7JEEpFEpFiQ9SHKRBwh0ZEKQNFqMiWMirGRNCRbFiNFqLExL70bCQmJfelregttTd0X+DX5iZaKmivwav249hbO9S4R9I50+TM/WHxTFeiX/KkeeK0eh9YfFMV6Jf8qR55qOZ1HeJqw2zLlCNHDooUGhhzhS3OijRoNGgzqGX6WQgNGkt1spUyLdcixCstwH8LIgjMVTzGuRYlzFz71+cuwYmHC71+euxgAZiNjeENchbkiYXEtWNPauD696NSNqe4wYTysfm/VFvjSYVcpEo3NKUiCyZU7va37e0TuuL5dvM9jHdVMXI0PnIhcgnIjbKnIdIdmOUiLhCpgmTYsRkTQkVIyJYyLIyEaLsJCYqXesihMMTLvWXZtBLanR6Ff3FfVL4mXihoJ/09f8AL45F89HR+HH0v0cyfJ+zP1h8TxXol/ypHnmo9Daw+KYr0S/5UjzzWc3qO8TThtmXqC/QzOpZepZwZbnRRp0svUyMyqZdqkQSadUi1GxIzFel18w6N7Y1xbGmrcyaEihVYWq5k3AtpjVLvX567GM41JbyqsbHgyy5LEv+rDMgsW3IjlMoWY8rzxrfOxHMbKWZ2d9mS8eZcrmwWIaKXL6DpGhO0rWWEPdQ12ZlMp3HSHrEyjuk170PjpSS3pP3MqSkMbFU5LZk5UaUdKx5YtexksdJV87X8WY2YZjqrIXIjdjj6/K9zJY6Qr8r3M59SJIzHVeRHbR0MdIQ52/UMxek0ovKLfryMeFguJs70sdeVhe2rn0XVmzhYWqW7hKTy65yNQyNU/E6PMfxyNc9pQ+FH0v0cKpzftmdrC/6TFeiYj5Ujz3A9A6xy/pcT6Lf8qR5/ijm9R3iasNsyepl2qRRjLLe8he7kt3/AMOLKLexuTsbNU+cl7t8n2/4MCWked5ixxk34MX17kR22icyOghfytkyx8VynPQ4b3yy6FtLVNC6+tiS0JWptR0vyJZksMdY+goUVf7uNHDwRlnVfguUSetSfK+wijFqEum5fCzQrewozl3sv3l8LK8zbGsiPgihmNbDVgLmNYZhmSkFxrhmRyra3MlDMb2L6K7ta3oOMTJ2kQzw65NnYGRPYMzGthwhkoyXT1CKZGWxNyVSHKRBmOUhbE3LMZi3z70rqYWT2AB9R1S8To8x/HI2DG1R8Sw/mP45Gye+ofCj6X6PO1Ob9sydZ4vuTEvmwmIf/qkede7G93uPTeKw8bITrmuFCyEq5xza4UJJprNbVsZ8i1n+zOzC8K3CJ3ULNyryzvqXUvDXStvRymTHU3K0kr2LqEktLnBKuyXJl0t5EsMH5Um+hbC1W0yXgHFdRm5RIaqEtyS6d79rLEYiKJJFFEpXLEiWss1yK0UT1lEixF2qRfokZtTL1DMk1qXRNOEthQ4Xez/eXwst1vYUIy2T/eXwsILUGSjWKNYyIYCAIWWFFDMQAsQKA0MwsTcVojnSn/uQ/MMyVcgrSoa3be0jz5y5mJKKe9E5UwuVVIJy2EksPzPLoIbItb0JksTc+r6oP+iw/wC2/jkbRi6nr+iw/wC2/jkbR7qh8OPpfo4FTk/YEbRIMHYpyGtP2e0YvO2rKjEvbw0vurX/AMkVy/qW3nzPmGkNHX4SzisTW4S/K98JryoS3SR9+KelNEU4mt1X1xsg9uT3xflRe+L6UYMRg41dVozRTruO+x8LjFPcOUDodZNQcRg87cPwsRhlm3szupX6kvCXSvWjAovjI8/WozpO0kdGE4zV0KoksEOUByiZWy6xJWXaWU4ItVGeZZE0K3s9Rn1y8P8Adj8LLsJbDOpltn+4uxhT3CZcGselsGtAmSNYgrQZDpiWGgLkGQ1yLCAGQZE3AQQUa5DJXIYonCNfRuqeKvyfA4qD/PZnHNdEd7Or0ZqTh6snNO6fPPZBPoh/nM6FHAVautrL7maeIhDycRo/RV97yqrlJcsvBguuT2HVaN1CjseIsc3/AG6+9j1OT2v3HXQqSSSSSW5JZJdSHnYo9NpQ1l/Z/wCvwYp4qcttCLDYaFcI11xUYQXBjFbkiUAOklbRGUBo4aDAMhBRciLEiZHG61fZxViHK7CuNGIebayypuf6kvBfSvWjtAFnSjUWWSuTGbi7o+DXwuw9jpxNcq7I8j3SXPF7mulFmGT3H2DTOgsPi6+LxFamt8Zbp1vyoS3pny/WDUzFYBuyvPEYVbeGl95Uv+SK5OlbOo87jOmSh/anqjp0cUpaS3KUUT1lXDYqM1sZbijgzTWjOgizB7PUZuHl30/PXYy+ns9RmYV9/Z1r6j0fIszXitgjRJCOxA4lFy2xDkJwSXgiMnMRYj4IjQTuSJ8BozEYh5U1SkuWb72tdcnsNFOlOo7RRVKcY7srOSQU1zslwK4SnJ7oxi5P3HZaN+z6CylibHN/2684w9ct79x1GDwFVMeDVXGuPNGKWfW+U7VDpM3rUdv2YamMiuOpw+jdQ7p5SvmqY+RHKdnr5F7zrNGauYbD7a61wv7k+/s9r3erI1AO3RwlKjxWv1MM6057sRRFADUUgAAAAAAAAJkKAAAAAAAAAAANAAAcRrN9nFdrldg2qLtspVbqLX0eQ/d2nDcbZTN04iuVVkd8ZLL1rnXSj7gZunNX8PjIcC+GeXgTWyyt88ZcnVuOXi+nQrq8dGa6OJlT0eqPl8ZprZzGbg395PrX1NXT2q+K0e3LbfheS2K2wXNZHk69xiaNu4UpvzX2nnP406EnGSOn3Y1Emjpa47EJOSW8gosssahVXKcuaMXJ+vmN/R2od9mUsRYqo+RHKdj63uXvKqGBrVn/AFQ9TEQhuznrMWty2t7Fztmno7VTGYjJuPE1v81mabXRDe/Xkd1ozV7DYf8ACqXC/uS7+x/ye71ZGkd/D9HhDWo7nOqY2T0ic9ozUjC1ZOad81y2eAn0Q3e3M6CMEkkkklsSSySFA7NOlCmrQVjDKblq2AABYKAAAAAAAAAAAAAAAAAAAAAAAAAAAAAAAAAAAAI1nse1PY1yNHNy+z7A8dK5QlBT2yphLg1OWe9JbV1J5HSgVzpwnyVxoycdmQYTBVUx4FVca4rkjFLPr5ycAHSS0Qu4AAEgAAAAAAAAAAAAAAAAAAAAAAAAf//Z">
            <a:extLst>
              <a:ext uri="{FF2B5EF4-FFF2-40B4-BE49-F238E27FC236}">
                <a16:creationId xmlns:a16="http://schemas.microsoft.com/office/drawing/2014/main" id="{3A6458F1-9F83-02AA-FC15-D562ACAB2333}"/>
              </a:ext>
            </a:extLst>
          </p:cNvPr>
          <p:cNvSpPr>
            <a:spLocks noChangeAspect="1" noChangeArrowheads="1"/>
          </p:cNvSpPr>
          <p:nvPr/>
        </p:nvSpPr>
        <p:spPr bwMode="auto">
          <a:xfrm>
            <a:off x="1679575" y="749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C4C4C"/>
              </a:buClr>
              <a:buFont typeface="Wingdings" pitchFamily="2" charset="2"/>
              <a:buChar char=""/>
              <a:defRPr sz="2800">
                <a:solidFill>
                  <a:schemeClr val="tx1"/>
                </a:solidFill>
                <a:latin typeface="Trebuchet MS" panose="020B0703020202090204" pitchFamily="34" charset="0"/>
                <a:ea typeface="ヒラギノ角ゴ Pro W3" charset="-128"/>
              </a:defRPr>
            </a:lvl1pPr>
            <a:lvl2pPr marL="742950" indent="-285750">
              <a:spcBef>
                <a:spcPct val="20000"/>
              </a:spcBef>
              <a:buClr>
                <a:srgbClr val="4C4C4C"/>
              </a:buClr>
              <a:buFont typeface="Wingdings" pitchFamily="2" charset="2"/>
              <a:buChar char=""/>
              <a:defRPr sz="2400">
                <a:solidFill>
                  <a:schemeClr val="tx1"/>
                </a:solidFill>
                <a:latin typeface="Trebuchet MS" panose="020B0703020202090204" pitchFamily="34" charset="0"/>
                <a:ea typeface="ヒラギノ角ゴ Pro W3" charset="-128"/>
              </a:defRPr>
            </a:lvl2pPr>
            <a:lvl3pPr marL="1143000" indent="-228600">
              <a:spcBef>
                <a:spcPct val="20000"/>
              </a:spcBef>
              <a:buClr>
                <a:srgbClr val="4C4C4C"/>
              </a:buClr>
              <a:buFont typeface="Wingdings" pitchFamily="2" charset="2"/>
              <a:buChar char=""/>
              <a:defRPr sz="2000">
                <a:solidFill>
                  <a:schemeClr val="tx1"/>
                </a:solidFill>
                <a:latin typeface="Trebuchet MS" panose="020B0703020202090204" pitchFamily="34" charset="0"/>
                <a:ea typeface="ヒラギノ角ゴ Pro W3" charset="-128"/>
              </a:defRPr>
            </a:lvl3pPr>
            <a:lvl4pPr marL="16002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4pPr>
            <a:lvl5pPr marL="20574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5pPr>
            <a:lvl6pPr marL="25146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6pPr>
            <a:lvl7pPr marL="29718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7pPr>
            <a:lvl8pPr marL="34290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8pPr>
            <a:lvl9pPr marL="38862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9pPr>
          </a:lstStyle>
          <a:p>
            <a:pPr>
              <a:spcBef>
                <a:spcPct val="0"/>
              </a:spcBef>
              <a:buClrTx/>
              <a:buFontTx/>
              <a:buNone/>
            </a:pPr>
            <a:endParaRPr lang="es-ES_tradnl" altLang="es-ES_tradnl" sz="1800">
              <a:latin typeface="Arial" panose="020B0604020202020204" pitchFamily="34" charset="0"/>
              <a:ea typeface="ＭＳ Ｐゴシック" panose="020B0600070205080204" pitchFamily="34" charset="-128"/>
            </a:endParaRPr>
          </a:p>
        </p:txBody>
      </p:sp>
      <p:sp>
        <p:nvSpPr>
          <p:cNvPr id="38916" name="AutoShape 4" descr="data:image/jpg;base64,/9j/4AAQSkZJRgABAQAAAQABAAD/2wCEAAkGBg8QEBAPDw4QDw4NDQ8NDQ4QDQ8NDQwNFBAVFBQQEhQXHCYeFxkjGRIUHy8gJCcpLCwsFR4xNTA2NSYrLCkBCQoKDgwOGg8PFykgHBwpKSkpKi8pKSksLCwpKSkpKSkpKiwpKiwpKSkpKikpLC0pLCkpKSkpLCkpMCksKSkpKf/AABEIANkA2QMBIgACEQEDEQH/xAAcAAABBQEBAQAAAAAAAAAAAAAAAQIDBAUGCAf/xABBEAACAgACBAcNBwQCAwAAAAAAAQIDBBEFBiExEhNBUWFxsRQiMjRScnSBkaGys8EHIzNCYnOCJFPR8GOikqPh/8QAGgEAAgMBAQAAAAAAAAAAAAAAAAIBAwQFBv/EACwRAAIBAgUEAAYCAwAAAAAAAAABAgMRBBIhMTIFE0FxM0JRYZGxFCKBodH/2gAMAwEAAhEDEQA/APuIAAAAAAAAAAAACZiSmltbyXO9iABwFO7TGHh4V1a6FJSfsRSt1sw0d0pT82D+uRVKvTjvJfkdU5PZGyBzF2u0fyUyfTKaj2ZlG7XO9+DGuP8AGUn72ZZ9Qw8fmLVhqj8HaiNnz27WPFS33SXmqMOxFG3E2T8Oc5edOUu0yz6xSXFNlywU3uz6TLSFKeTtrTe5OyKfszJ0z5RKGZLhsTdX+HbOHRGbS9m4oj1uN7Sjp7HeAdtGfUwOCw2t+Lh4Thav1RyftjkauG15rf4tM4dMWrF9Gb6fUsPP5rezPLC1I+DqAM3DaxYWzwbop80u8fvNGM01mnmudbUbo1Iz1i0yhxcd0KAAOKAAAAAAAAAAAAAyy6MdspKK520l7ytpmTWGxDTaaw9zTTyafFy2pnx3Cay2ReU2rV+p9/8A+X+TDisZ/HaVr3NFGj3PJ9gt01h477o+p8LsKlutNC3KcuqOS95xGD0zTZ+bgS5pbPY9xoqswPqM5cbGj+NFbm1bra/yU+uU/okU7dZsQ93Aj1Qz7SlxQcUUSxdaXzFiowXgW3S2Ilvun6nwV7inY5S8JuXW3LtLfEicSZJznLdl0YxWyKLgxHUX+IE4gzyi2WJoocUHEl/iBVQVumPmKHEiqkvqgXiCO2GYzZVBxRfnQN7nElT1JUilxYcUXu5w4gFTDMUHQS0Tsr212Sh5snEtcQJxJbHNHVMV2ZZw+s2LhvlGxfrjt9qyNPDa6R3W0yj0wkpL2PIw+KE4o3U8bXhtL86meVCnLwdjhtYsLPdaot8k84P37DQhNNZpprnTzR88dC5ha65QecJyg+eMnHsN1Pqslzjf0Z5YNfKz6IBxVGnsXD86sXNOKfvWTNTCaz2PLjMO8uWUHkvZL/Jup9Roz+q/x/wolhpx+50IDKbVOKks8pLNZ7x5vTurozFHTniuJ9Gu+XI882y2nobTviuJ9Gv+XI872PacjqPOPo24bZlinGSRs6O0/OHgzaXkvbH2HPxRLFHHlBG1SZ32C1lhLZZHg/qjtXs3m1RdCazhJSXQz5hTZJbmaWE0jKLTzafOnkxM0o/cayZ9EVYvEnN4HWOa8LKa6dkvab2E0xVPl4L5pbPfuLYzhL7COLRNxAcQXIZMlVJd2riZzO4gXiTR4gXiCewHcM5UCqg0e5w4gOwR3DMdALDmhxO1iOCQroEqoUe5w7nLUrYrp6hsuF5PBXPJqPaR2l4JzMqvDkcqkWnHnn6oRb97yEVMfIb6Zyb9yyRHaJzlBpbt49YOx/kaXPLKC95pQhLkyiuaKUewfGhcoyw6e4rqGdHR3PNdUU5duRPXo+HM31v6IvKCHFqoRXgV1GQV4ZLdFLqQttewnTI79zLcqSEu7mpot/dQ/kv+zLZV0X+FDqfxMtHbp8F6RglyZQ0/4pifRb/lSPO0ntPROn/FMV6Lf8qR51e85nUOUfRqw2zJYFiESCstVo482bUSwgT11iVxLdVZRctCmtmhh5tEdNRdqpCxBfwWNlHdJro3r2G5hdKP8y9aMGmkvUxaL4SlHZiSSe50lGMjIsqUec56tluqbfKboYh7NGeVL6GlPExRFLFcy+hWFGdVshQSFdubaz25ci6ROCubPzm37kR1+E+r6kxXe+rG2EzfI8vNSj2DOLJBrJIEUUOTGNjeEF7EkykLmQqQ5SGuRYlzFTI1IcmNcgkGX7mOQy/wWD2IRraL/Ch1P4mWipov8GHU/iZbO1T4L0jDLkzP1g8UxXot/wAqR51W89FaweKYr0W/5UjzpE5vUOSNWG2ZZqRcqRUqRfpicSob4lmmBfprK9ETRogUjk1NRfpqIqYF6qBYkKx9dZZhAbXAnii1IRhGJYpI0iWnlLI7islFQ0UtEI6vCfm/VE5XqffvzfqiwTEGKNkKNkMKRSYxyFmyJsrbHSJFIcpECkOUgTCxYUiSLK8ZEsWWJitE6YzEeCLFjcQ+9Y72F8mzo38GvzEWSrot/c1+aWjt0uEfSME+TM/WHxTFei3/ACpHnWB6K1h8UxXol/ypHnaCOZ1DdGrDbMtUo0KIlKhGjh0cOe50Il7DxNKiJRw6NKhCokuUxL1SKtKLlZYhWTQRNFEcCVFiFHJDOE9/6voLOXIJ+X+S7AbAnrsz6x5TTJ6789j39pZGf1FcRKn37836oslWnw35v1RaHiKxcxk2K2RTkM2QiKxkEpD7JEEpFEpFiQ9SHKRBwh0ZEKQNFqMiWMirGRNCRbFiNFqLExL70bCQmJfelregttTd0X+DX5iZaKmivwav249hbO9S4R9I50+TM/WHxTFeiX/KkeeK0eh9YfFMV6Jf8qR55qOZ1HeJqw2zLlCNHDooUGhhzhS3OijRoNGgzqGX6WQgNGkt1spUyLdcixCstwH8LIgjMVTzGuRYlzFz71+cuwYmHC71+euxgAZiNjeENchbkiYXEtWNPauD696NSNqe4wYTysfm/VFvjSYVcpEo3NKUiCyZU7va37e0TuuL5dvM9jHdVMXI0PnIhcgnIjbKnIdIdmOUiLhCpgmTYsRkTQkVIyJYyLIyEaLsJCYqXesihMMTLvWXZtBLanR6Ff3FfVL4mXihoJ/09f8AL45F89HR+HH0v0cyfJ+zP1h8TxXol/ypHnmo9Daw+KYr0S/5UjzzWc3qO8TThtmXqC/QzOpZepZwZbnRRp0svUyMyqZdqkQSadUi1GxIzFel18w6N7Y1xbGmrcyaEihVYWq5k3AtpjVLvX567GM41JbyqsbHgyy5LEv+rDMgsW3IjlMoWY8rzxrfOxHMbKWZ2d9mS8eZcrmwWIaKXL6DpGhO0rWWEPdQ12ZlMp3HSHrEyjuk170PjpSS3pP3MqSkMbFU5LZk5UaUdKx5YtexksdJV87X8WY2YZjqrIXIjdjj6/K9zJY6Qr8r3M59SJIzHVeRHbR0MdIQ52/UMxek0ovKLfryMeFguJs70sdeVhe2rn0XVmzhYWqW7hKTy65yNQyNU/E6PMfxyNc9pQ+FH0v0cKpzftmdrC/6TFeiYj5Ujz3A9A6xy/pcT6Lf8qR5/ijm9R3iasNsyepl2qRRjLLe8he7kt3/AMOLKLexuTsbNU+cl7t8n2/4MCWked5ixxk34MX17kR22icyOghfytkyx8VynPQ4b3yy6FtLVNC6+tiS0JWptR0vyJZksMdY+goUVf7uNHDwRlnVfguUSetSfK+wijFqEum5fCzQrewozl3sv3l8LK8zbGsiPgihmNbDVgLmNYZhmSkFxrhmRyra3MlDMb2L6K7ta3oOMTJ2kQzw65NnYGRPYMzGthwhkoyXT1CKZGWxNyVSHKRBmOUhbE3LMZi3z70rqYWT2AB9R1S8To8x/HI2DG1R8Sw/mP45Gye+ofCj6X6PO1Ob9sydZ4vuTEvmwmIf/qkede7G93uPTeKw8bITrmuFCyEq5xza4UJJprNbVsZ8i1n+zOzC8K3CJ3ULNyryzvqXUvDXStvRymTHU3K0kr2LqEktLnBKuyXJl0t5EsMH5Um+hbC1W0yXgHFdRm5RIaqEtyS6d79rLEYiKJJFFEpXLEiWss1yK0UT1lEixF2qRfokZtTL1DMk1qXRNOEthQ4Xez/eXwst1vYUIy2T/eXwsILUGSjWKNYyIYCAIWWFFDMQAsQKA0MwsTcVojnSn/uQ/MMyVcgrSoa3be0jz5y5mJKKe9E5UwuVVIJy2EksPzPLoIbItb0JksTc+r6oP+iw/wC2/jkbRi6nr+iw/wC2/jkbR7qh8OPpfo4FTk/YEbRIMHYpyGtP2e0YvO2rKjEvbw0vurX/AMkVy/qW3nzPmGkNHX4SzisTW4S/K98JryoS3SR9+KelNEU4mt1X1xsg9uT3xflRe+L6UYMRg41dVozRTruO+x8LjFPcOUDodZNQcRg87cPwsRhlm3szupX6kvCXSvWjAovjI8/WozpO0kdGE4zV0KoksEOUByiZWy6xJWXaWU4ItVGeZZE0K3s9Rn1y8P8Adj8LLsJbDOpltn+4uxhT3CZcGselsGtAmSNYgrQZDpiWGgLkGQ1yLCAGQZE3AQQUa5DJXIYonCNfRuqeKvyfA4qD/PZnHNdEd7Or0ZqTh6snNO6fPPZBPoh/nM6FHAVautrL7maeIhDycRo/RV97yqrlJcsvBguuT2HVaN1CjseIsc3/AG6+9j1OT2v3HXQqSSSSSW5JZJdSHnYo9NpQ1l/Z/wCvwYp4qcttCLDYaFcI11xUYQXBjFbkiUAOklbRGUBo4aDAMhBRciLEiZHG61fZxViHK7CuNGIebayypuf6kvBfSvWjtAFnSjUWWSuTGbi7o+DXwuw9jpxNcq7I8j3SXPF7mulFmGT3H2DTOgsPi6+LxFamt8Zbp1vyoS3pny/WDUzFYBuyvPEYVbeGl95Uv+SK5OlbOo87jOmSh/anqjp0cUpaS3KUUT1lXDYqM1sZbijgzTWjOgizB7PUZuHl30/PXYy+ns9RmYV9/Z1r6j0fIszXitgjRJCOxA4lFy2xDkJwSXgiMnMRYj4IjQTuSJ8BozEYh5U1SkuWb72tdcnsNFOlOo7RRVKcY7srOSQU1zslwK4SnJ7oxi5P3HZaN+z6CylibHN/2684w9ct79x1GDwFVMeDVXGuPNGKWfW+U7VDpM3rUdv2YamMiuOpw+jdQ7p5SvmqY+RHKdnr5F7zrNGauYbD7a61wv7k+/s9r3erI1AO3RwlKjxWv1MM6057sRRFADUUgAAAAAAAAJkKAAAAAAAAAAANAAAcRrN9nFdrldg2qLtspVbqLX0eQ/d2nDcbZTN04iuVVkd8ZLL1rnXSj7gZunNX8PjIcC+GeXgTWyyt88ZcnVuOXi+nQrq8dGa6OJlT0eqPl8ZprZzGbg395PrX1NXT2q+K0e3LbfheS2K2wXNZHk69xiaNu4UpvzX2nnP406EnGSOn3Y1Emjpa47EJOSW8gosssahVXKcuaMXJ+vmN/R2od9mUsRYqo+RHKdj63uXvKqGBrVn/AFQ9TEQhuznrMWty2t7Fztmno7VTGYjJuPE1v81mabXRDe/Xkd1ozV7DYf8ACqXC/uS7+x/ye71ZGkd/D9HhDWo7nOqY2T0ic9ozUjC1ZOad81y2eAn0Q3e3M6CMEkkkklsSSySFA7NOlCmrQVjDKblq2AABYKAAAAAAAAAAAAAAAAAAAAAAAAAAAAAAAAAAAAI1nse1PY1yNHNy+z7A8dK5QlBT2yphLg1OWe9JbV1J5HSgVzpwnyVxoycdmQYTBVUx4FVca4rkjFLPr5ycAHSS0Qu4AAEgAAAAAAAAAAAAAAAAAAAAAAAAf//Z">
            <a:extLst>
              <a:ext uri="{FF2B5EF4-FFF2-40B4-BE49-F238E27FC236}">
                <a16:creationId xmlns:a16="http://schemas.microsoft.com/office/drawing/2014/main" id="{8900746F-1A70-7362-D9AA-DDB81B893439}"/>
              </a:ext>
            </a:extLst>
          </p:cNvPr>
          <p:cNvSpPr>
            <a:spLocks noChangeAspect="1" noChangeArrowheads="1"/>
          </p:cNvSpPr>
          <p:nvPr/>
        </p:nvSpPr>
        <p:spPr bwMode="auto">
          <a:xfrm>
            <a:off x="1679575" y="749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C4C4C"/>
              </a:buClr>
              <a:buFont typeface="Wingdings" pitchFamily="2" charset="2"/>
              <a:buChar char=""/>
              <a:defRPr sz="2800">
                <a:solidFill>
                  <a:schemeClr val="tx1"/>
                </a:solidFill>
                <a:latin typeface="Trebuchet MS" panose="020B0703020202090204" pitchFamily="34" charset="0"/>
                <a:ea typeface="ヒラギノ角ゴ Pro W3" charset="-128"/>
              </a:defRPr>
            </a:lvl1pPr>
            <a:lvl2pPr marL="742950" indent="-285750">
              <a:spcBef>
                <a:spcPct val="20000"/>
              </a:spcBef>
              <a:buClr>
                <a:srgbClr val="4C4C4C"/>
              </a:buClr>
              <a:buFont typeface="Wingdings" pitchFamily="2" charset="2"/>
              <a:buChar char=""/>
              <a:defRPr sz="2400">
                <a:solidFill>
                  <a:schemeClr val="tx1"/>
                </a:solidFill>
                <a:latin typeface="Trebuchet MS" panose="020B0703020202090204" pitchFamily="34" charset="0"/>
                <a:ea typeface="ヒラギノ角ゴ Pro W3" charset="-128"/>
              </a:defRPr>
            </a:lvl2pPr>
            <a:lvl3pPr marL="1143000" indent="-228600">
              <a:spcBef>
                <a:spcPct val="20000"/>
              </a:spcBef>
              <a:buClr>
                <a:srgbClr val="4C4C4C"/>
              </a:buClr>
              <a:buFont typeface="Wingdings" pitchFamily="2" charset="2"/>
              <a:buChar char=""/>
              <a:defRPr sz="2000">
                <a:solidFill>
                  <a:schemeClr val="tx1"/>
                </a:solidFill>
                <a:latin typeface="Trebuchet MS" panose="020B0703020202090204" pitchFamily="34" charset="0"/>
                <a:ea typeface="ヒラギノ角ゴ Pro W3" charset="-128"/>
              </a:defRPr>
            </a:lvl3pPr>
            <a:lvl4pPr marL="16002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4pPr>
            <a:lvl5pPr marL="20574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5pPr>
            <a:lvl6pPr marL="25146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6pPr>
            <a:lvl7pPr marL="29718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7pPr>
            <a:lvl8pPr marL="34290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8pPr>
            <a:lvl9pPr marL="38862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9pPr>
          </a:lstStyle>
          <a:p>
            <a:pPr>
              <a:spcBef>
                <a:spcPct val="0"/>
              </a:spcBef>
              <a:buClrTx/>
              <a:buFontTx/>
              <a:buNone/>
            </a:pPr>
            <a:endParaRPr lang="es-ES_tradnl" altLang="es-ES_tradnl" sz="1800">
              <a:latin typeface="Arial" panose="020B0604020202020204" pitchFamily="34" charset="0"/>
              <a:ea typeface="ＭＳ Ｐゴシック" panose="020B0600070205080204" pitchFamily="34" charset="-128"/>
            </a:endParaRPr>
          </a:p>
        </p:txBody>
      </p:sp>
      <p:sp>
        <p:nvSpPr>
          <p:cNvPr id="38917" name="AutoShape 6" descr="data:image/jpg;base64,/9j/4AAQSkZJRgABAQAAAQABAAD/2wCEAAkGBg8QEBAPDw4QDw4NDQ8NDQ4QDQ8NDQwNFBAVFBQQEhQXHCYeFxkjGRIUHy8gJCcpLCwsFR4xNTA2NSYrLCkBCQoKDgwOGg8PFykgHBwpKSkpKi8pKSksLCwpKSkpKSkpKiwpKiwpKSkpKikpLC0pLCkpKSkpLCkpMCksKSkpKf/AABEIANkA2QMBIgACEQEDEQH/xAAcAAABBQEBAQAAAAAAAAAAAAAAAQIDBAUGCAf/xABBEAACAgACBAcNBwQCAwAAAAAAAQIDBBEFBiExEhNBUWFxsRQiMjRScnSBkaGys8EHIzNCYnOCJFPR8GOikqPh/8QAGgEAAgMBAQAAAAAAAAAAAAAAAAIBAwQFBv/EACwRAAIBAgUEAAYCAwAAAAAAAAABAgMRBBIhMTIFE0FxM0JRYZGxFCKBodH/2gAMAwEAAhEDEQA/APuIAAAAAAAAAAAACZiSmltbyXO9iABwFO7TGHh4V1a6FJSfsRSt1sw0d0pT82D+uRVKvTjvJfkdU5PZGyBzF2u0fyUyfTKaj2ZlG7XO9+DGuP8AGUn72ZZ9Qw8fmLVhqj8HaiNnz27WPFS33SXmqMOxFG3E2T8Oc5edOUu0yz6xSXFNlywU3uz6TLSFKeTtrTe5OyKfszJ0z5RKGZLhsTdX+HbOHRGbS9m4oj1uN7Sjp7HeAdtGfUwOCw2t+Lh4Thav1RyftjkauG15rf4tM4dMWrF9Gb6fUsPP5rezPLC1I+DqAM3DaxYWzwbop80u8fvNGM01mnmudbUbo1Iz1i0yhxcd0KAAOKAAAAAAAAAAAAAyy6MdspKK520l7ytpmTWGxDTaaw9zTTyafFy2pnx3Cay2ReU2rV+p9/8A+X+TDisZ/HaVr3NFGj3PJ9gt01h477o+p8LsKlutNC3KcuqOS95xGD0zTZ+bgS5pbPY9xoqswPqM5cbGj+NFbm1bra/yU+uU/okU7dZsQ93Aj1Qz7SlxQcUUSxdaXzFiowXgW3S2Ilvun6nwV7inY5S8JuXW3LtLfEicSZJznLdl0YxWyKLgxHUX+IE4gzyi2WJoocUHEl/iBVQVumPmKHEiqkvqgXiCO2GYzZVBxRfnQN7nElT1JUilxYcUXu5w4gFTDMUHQS0Tsr212Sh5snEtcQJxJbHNHVMV2ZZw+s2LhvlGxfrjt9qyNPDa6R3W0yj0wkpL2PIw+KE4o3U8bXhtL86meVCnLwdjhtYsLPdaot8k84P37DQhNNZpprnTzR88dC5ha65QecJyg+eMnHsN1Pqslzjf0Z5YNfKz6IBxVGnsXD86sXNOKfvWTNTCaz2PLjMO8uWUHkvZL/Jup9Roz+q/x/wolhpx+50IDKbVOKks8pLNZ7x5vTurozFHTniuJ9Gu+XI882y2nobTviuJ9Gv+XI872PacjqPOPo24bZlinGSRs6O0/OHgzaXkvbH2HPxRLFHHlBG1SZ32C1lhLZZHg/qjtXs3m1RdCazhJSXQz5hTZJbmaWE0jKLTzafOnkxM0o/cayZ9EVYvEnN4HWOa8LKa6dkvab2E0xVPl4L5pbPfuLYzhL7COLRNxAcQXIZMlVJd2riZzO4gXiTR4gXiCewHcM5UCqg0e5w4gOwR3DMdALDmhxO1iOCQroEqoUe5w7nLUrYrp6hsuF5PBXPJqPaR2l4JzMqvDkcqkWnHnn6oRb97yEVMfIb6Zyb9yyRHaJzlBpbt49YOx/kaXPLKC95pQhLkyiuaKUewfGhcoyw6e4rqGdHR3PNdUU5duRPXo+HM31v6IvKCHFqoRXgV1GQV4ZLdFLqQttewnTI79zLcqSEu7mpot/dQ/kv+zLZV0X+FDqfxMtHbp8F6RglyZQ0/4pifRb/lSPO0ntPROn/FMV6Lf8qR51e85nUOUfRqw2zJYFiESCstVo482bUSwgT11iVxLdVZRctCmtmhh5tEdNRdqpCxBfwWNlHdJro3r2G5hdKP8y9aMGmkvUxaL4SlHZiSSe50lGMjIsqUec56tluqbfKboYh7NGeVL6GlPExRFLFcy+hWFGdVshQSFdubaz25ci6ROCubPzm37kR1+E+r6kxXe+rG2EzfI8vNSj2DOLJBrJIEUUOTGNjeEF7EkykLmQqQ5SGuRYlzFTI1IcmNcgkGX7mOQy/wWD2IRraL/Ch1P4mWipov8GHU/iZbO1T4L0jDLkzP1g8UxXot/wAqR51W89FaweKYr0W/5UjzpE5vUOSNWG2ZZqRcqRUqRfpicSob4lmmBfprK9ETRogUjk1NRfpqIqYF6qBYkKx9dZZhAbXAnii1IRhGJYpI0iWnlLI7islFQ0UtEI6vCfm/VE5XqffvzfqiwTEGKNkKNkMKRSYxyFmyJsrbHSJFIcpECkOUgTCxYUiSLK8ZEsWWJitE6YzEeCLFjcQ+9Y72F8mzo38GvzEWSrot/c1+aWjt0uEfSME+TM/WHxTFei3/ACpHnWB6K1h8UxXol/ypHnaCOZ1DdGrDbMtUo0KIlKhGjh0cOe50Il7DxNKiJRw6NKhCokuUxL1SKtKLlZYhWTQRNFEcCVFiFHJDOE9/6voLOXIJ+X+S7AbAnrsz6x5TTJ6789j39pZGf1FcRKn37836oslWnw35v1RaHiKxcxk2K2RTkM2QiKxkEpD7JEEpFEpFiQ9SHKRBwh0ZEKQNFqMiWMirGRNCRbFiNFqLExL70bCQmJfelregttTd0X+DX5iZaKmivwav249hbO9S4R9I50+TM/WHxTFeiX/KkeeK0eh9YfFMV6Jf8qR55qOZ1HeJqw2zLlCNHDooUGhhzhS3OijRoNGgzqGX6WQgNGkt1spUyLdcixCstwH8LIgjMVTzGuRYlzFz71+cuwYmHC71+euxgAZiNjeENchbkiYXEtWNPauD696NSNqe4wYTysfm/VFvjSYVcpEo3NKUiCyZU7va37e0TuuL5dvM9jHdVMXI0PnIhcgnIjbKnIdIdmOUiLhCpgmTYsRkTQkVIyJYyLIyEaLsJCYqXesihMMTLvWXZtBLanR6Ff3FfVL4mXihoJ/09f8AL45F89HR+HH0v0cyfJ+zP1h8TxXol/ypHnmo9Daw+KYr0S/5UjzzWc3qO8TThtmXqC/QzOpZepZwZbnRRp0svUyMyqZdqkQSadUi1GxIzFel18w6N7Y1xbGmrcyaEihVYWq5k3AtpjVLvX567GM41JbyqsbHgyy5LEv+rDMgsW3IjlMoWY8rzxrfOxHMbKWZ2d9mS8eZcrmwWIaKXL6DpGhO0rWWEPdQ12ZlMp3HSHrEyjuk170PjpSS3pP3MqSkMbFU5LZk5UaUdKx5YtexksdJV87X8WY2YZjqrIXIjdjj6/K9zJY6Qr8r3M59SJIzHVeRHbR0MdIQ52/UMxek0ovKLfryMeFguJs70sdeVhe2rn0XVmzhYWqW7hKTy65yNQyNU/E6PMfxyNc9pQ+FH0v0cKpzftmdrC/6TFeiYj5Ujz3A9A6xy/pcT6Lf8qR5/ijm9R3iasNsyepl2qRRjLLe8he7kt3/AMOLKLexuTsbNU+cl7t8n2/4MCWked5ixxk34MX17kR22icyOghfytkyx8VynPQ4b3yy6FtLVNC6+tiS0JWptR0vyJZksMdY+goUVf7uNHDwRlnVfguUSetSfK+wijFqEum5fCzQrewozl3sv3l8LK8zbGsiPgihmNbDVgLmNYZhmSkFxrhmRyra3MlDMb2L6K7ta3oOMTJ2kQzw65NnYGRPYMzGthwhkoyXT1CKZGWxNyVSHKRBmOUhbE3LMZi3z70rqYWT2AB9R1S8To8x/HI2DG1R8Sw/mP45Gye+ofCj6X6PO1Ob9sydZ4vuTEvmwmIf/qkede7G93uPTeKw8bITrmuFCyEq5xza4UJJprNbVsZ8i1n+zOzC8K3CJ3ULNyryzvqXUvDXStvRymTHU3K0kr2LqEktLnBKuyXJl0t5EsMH5Um+hbC1W0yXgHFdRm5RIaqEtyS6d79rLEYiKJJFFEpXLEiWss1yK0UT1lEixF2qRfokZtTL1DMk1qXRNOEthQ4Xez/eXwst1vYUIy2T/eXwsILUGSjWKNYyIYCAIWWFFDMQAsQKA0MwsTcVojnSn/uQ/MMyVcgrSoa3be0jz5y5mJKKe9E5UwuVVIJy2EksPzPLoIbItb0JksTc+r6oP+iw/wC2/jkbRi6nr+iw/wC2/jkbR7qh8OPpfo4FTk/YEbRIMHYpyGtP2e0YvO2rKjEvbw0vurX/AMkVy/qW3nzPmGkNHX4SzisTW4S/K98JryoS3SR9+KelNEU4mt1X1xsg9uT3xflRe+L6UYMRg41dVozRTruO+x8LjFPcOUDodZNQcRg87cPwsRhlm3szupX6kvCXSvWjAovjI8/WozpO0kdGE4zV0KoksEOUByiZWy6xJWXaWU4ItVGeZZE0K3s9Rn1y8P8Adj8LLsJbDOpltn+4uxhT3CZcGselsGtAmSNYgrQZDpiWGgLkGQ1yLCAGQZE3AQQUa5DJXIYonCNfRuqeKvyfA4qD/PZnHNdEd7Or0ZqTh6snNO6fPPZBPoh/nM6FHAVautrL7maeIhDycRo/RV97yqrlJcsvBguuT2HVaN1CjseIsc3/AG6+9j1OT2v3HXQqSSSSSW5JZJdSHnYo9NpQ1l/Z/wCvwYp4qcttCLDYaFcI11xUYQXBjFbkiUAOklbRGUBo4aDAMhBRciLEiZHG61fZxViHK7CuNGIebayypuf6kvBfSvWjtAFnSjUWWSuTGbi7o+DXwuw9jpxNcq7I8j3SXPF7mulFmGT3H2DTOgsPi6+LxFamt8Zbp1vyoS3pny/WDUzFYBuyvPEYVbeGl95Uv+SK5OlbOo87jOmSh/anqjp0cUpaS3KUUT1lXDYqM1sZbijgzTWjOgizB7PUZuHl30/PXYy+ns9RmYV9/Z1r6j0fIszXitgjRJCOxA4lFy2xDkJwSXgiMnMRYj4IjQTuSJ8BozEYh5U1SkuWb72tdcnsNFOlOo7RRVKcY7srOSQU1zslwK4SnJ7oxi5P3HZaN+z6CylibHN/2684w9ct79x1GDwFVMeDVXGuPNGKWfW+U7VDpM3rUdv2YamMiuOpw+jdQ7p5SvmqY+RHKdnr5F7zrNGauYbD7a61wv7k+/s9r3erI1AO3RwlKjxWv1MM6057sRRFADUUgAAAAAAAAJkKAAAAAAAAAAANAAAcRrN9nFdrldg2qLtspVbqLX0eQ/d2nDcbZTN04iuVVkd8ZLL1rnXSj7gZunNX8PjIcC+GeXgTWyyt88ZcnVuOXi+nQrq8dGa6OJlT0eqPl8ZprZzGbg395PrX1NXT2q+K0e3LbfheS2K2wXNZHk69xiaNu4UpvzX2nnP406EnGSOn3Y1Emjpa47EJOSW8gosssahVXKcuaMXJ+vmN/R2od9mUsRYqo+RHKdj63uXvKqGBrVn/AFQ9TEQhuznrMWty2t7Fztmno7VTGYjJuPE1v81mabXRDe/Xkd1ozV7DYf8ACqXC/uS7+x/ye71ZGkd/D9HhDWo7nOqY2T0ic9ozUjC1ZOad81y2eAn0Q3e3M6CMEkkkklsSSySFA7NOlCmrQVjDKblq2AABYKAAAAAAAAAAAAAAAAAAAAAAAAAAAAAAAAAAAAI1nse1PY1yNHNy+z7A8dK5QlBT2yphLg1OWe9JbV1J5HSgVzpwnyVxoycdmQYTBVUx4FVca4rkjFLPr5ycAHSS0Qu4AAEgAAAAAAAAAAAAAAAAAAAAAAAAf//Z">
            <a:extLst>
              <a:ext uri="{FF2B5EF4-FFF2-40B4-BE49-F238E27FC236}">
                <a16:creationId xmlns:a16="http://schemas.microsoft.com/office/drawing/2014/main" id="{D6E47CBA-246B-291B-B9A9-8A2AB26867B4}"/>
              </a:ext>
            </a:extLst>
          </p:cNvPr>
          <p:cNvSpPr>
            <a:spLocks noChangeAspect="1" noChangeArrowheads="1"/>
          </p:cNvSpPr>
          <p:nvPr/>
        </p:nvSpPr>
        <p:spPr bwMode="auto">
          <a:xfrm>
            <a:off x="1679575" y="749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C4C4C"/>
              </a:buClr>
              <a:buFont typeface="Wingdings" pitchFamily="2" charset="2"/>
              <a:buChar char=""/>
              <a:defRPr sz="2800">
                <a:solidFill>
                  <a:schemeClr val="tx1"/>
                </a:solidFill>
                <a:latin typeface="Trebuchet MS" panose="020B0703020202090204" pitchFamily="34" charset="0"/>
                <a:ea typeface="ヒラギノ角ゴ Pro W3" charset="-128"/>
              </a:defRPr>
            </a:lvl1pPr>
            <a:lvl2pPr marL="742950" indent="-285750">
              <a:spcBef>
                <a:spcPct val="20000"/>
              </a:spcBef>
              <a:buClr>
                <a:srgbClr val="4C4C4C"/>
              </a:buClr>
              <a:buFont typeface="Wingdings" pitchFamily="2" charset="2"/>
              <a:buChar char=""/>
              <a:defRPr sz="2400">
                <a:solidFill>
                  <a:schemeClr val="tx1"/>
                </a:solidFill>
                <a:latin typeface="Trebuchet MS" panose="020B0703020202090204" pitchFamily="34" charset="0"/>
                <a:ea typeface="ヒラギノ角ゴ Pro W3" charset="-128"/>
              </a:defRPr>
            </a:lvl2pPr>
            <a:lvl3pPr marL="1143000" indent="-228600">
              <a:spcBef>
                <a:spcPct val="20000"/>
              </a:spcBef>
              <a:buClr>
                <a:srgbClr val="4C4C4C"/>
              </a:buClr>
              <a:buFont typeface="Wingdings" pitchFamily="2" charset="2"/>
              <a:buChar char=""/>
              <a:defRPr sz="2000">
                <a:solidFill>
                  <a:schemeClr val="tx1"/>
                </a:solidFill>
                <a:latin typeface="Trebuchet MS" panose="020B0703020202090204" pitchFamily="34" charset="0"/>
                <a:ea typeface="ヒラギノ角ゴ Pro W3" charset="-128"/>
              </a:defRPr>
            </a:lvl3pPr>
            <a:lvl4pPr marL="16002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4pPr>
            <a:lvl5pPr marL="20574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5pPr>
            <a:lvl6pPr marL="25146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6pPr>
            <a:lvl7pPr marL="29718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7pPr>
            <a:lvl8pPr marL="34290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8pPr>
            <a:lvl9pPr marL="38862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9pPr>
          </a:lstStyle>
          <a:p>
            <a:pPr>
              <a:spcBef>
                <a:spcPct val="0"/>
              </a:spcBef>
              <a:buClrTx/>
              <a:buFontTx/>
              <a:buNone/>
            </a:pPr>
            <a:endParaRPr lang="es-ES_tradnl" altLang="es-ES_tradnl" sz="1800">
              <a:latin typeface="Arial" panose="020B0604020202020204" pitchFamily="34" charset="0"/>
              <a:ea typeface="ＭＳ Ｐゴシック" panose="020B0600070205080204" pitchFamily="34" charset="-128"/>
            </a:endParaRPr>
          </a:p>
        </p:txBody>
      </p:sp>
      <p:pic>
        <p:nvPicPr>
          <p:cNvPr id="38918" name="Picture 7" descr="albumart-gold-cube.png">
            <a:extLst>
              <a:ext uri="{FF2B5EF4-FFF2-40B4-BE49-F238E27FC236}">
                <a16:creationId xmlns:a16="http://schemas.microsoft.com/office/drawing/2014/main" id="{7CF2C380-C3FD-A993-588E-BCA0427573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descr="albumart-gold-cube.png">
            <a:extLst>
              <a:ext uri="{FF2B5EF4-FFF2-40B4-BE49-F238E27FC236}">
                <a16:creationId xmlns:a16="http://schemas.microsoft.com/office/drawing/2014/main" id="{7911BBC4-3752-FE50-E2C8-94388DEE1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5156200"/>
            <a:ext cx="57626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9" descr="albumart-gold-cube.png">
            <a:extLst>
              <a:ext uri="{FF2B5EF4-FFF2-40B4-BE49-F238E27FC236}">
                <a16:creationId xmlns:a16="http://schemas.microsoft.com/office/drawing/2014/main" id="{48F2248B-1297-A753-C31A-9AB65BA802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4994275"/>
            <a:ext cx="57626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0" descr="albumart-gold-cube.png">
            <a:extLst>
              <a:ext uri="{FF2B5EF4-FFF2-40B4-BE49-F238E27FC236}">
                <a16:creationId xmlns:a16="http://schemas.microsoft.com/office/drawing/2014/main" id="{090815AA-E36D-6911-691C-54400D686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5427663"/>
            <a:ext cx="576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1" descr="albumart-gold-cube.png">
            <a:extLst>
              <a:ext uri="{FF2B5EF4-FFF2-40B4-BE49-F238E27FC236}">
                <a16:creationId xmlns:a16="http://schemas.microsoft.com/office/drawing/2014/main" id="{E47F0952-FCE7-5146-7CA2-50A8F761C5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4994275"/>
            <a:ext cx="5762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2" descr="albumart-gold-cube.png">
            <a:extLst>
              <a:ext uri="{FF2B5EF4-FFF2-40B4-BE49-F238E27FC236}">
                <a16:creationId xmlns:a16="http://schemas.microsoft.com/office/drawing/2014/main" id="{C827CFBB-E97F-FD47-EF71-B0908E65FC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5568950"/>
            <a:ext cx="576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3" descr="albumart-gold-cube.png">
            <a:extLst>
              <a:ext uri="{FF2B5EF4-FFF2-40B4-BE49-F238E27FC236}">
                <a16:creationId xmlns:a16="http://schemas.microsoft.com/office/drawing/2014/main" id="{120D74E9-A2A0-4DCA-F649-3ACBFB2FF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0688" y="4994275"/>
            <a:ext cx="57626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4" descr="albumart-gold-cube.png">
            <a:extLst>
              <a:ext uri="{FF2B5EF4-FFF2-40B4-BE49-F238E27FC236}">
                <a16:creationId xmlns:a16="http://schemas.microsoft.com/office/drawing/2014/main" id="{0A74BA77-B9D3-DD23-FC66-1C9A5FC0CF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1626" y="5427663"/>
            <a:ext cx="576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hand pointing&#10;&#10;Description automatically generated">
            <a:extLst>
              <a:ext uri="{FF2B5EF4-FFF2-40B4-BE49-F238E27FC236}">
                <a16:creationId xmlns:a16="http://schemas.microsoft.com/office/drawing/2014/main" id="{B7A7B6EA-2DFE-25A2-DFB2-A1D030588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7" y="739986"/>
            <a:ext cx="1428750" cy="1428750"/>
          </a:xfrm>
          <a:prstGeom prst="rect">
            <a:avLst/>
          </a:prstGeom>
        </p:spPr>
      </p:pic>
      <p:pic>
        <p:nvPicPr>
          <p:cNvPr id="6" name="Picture 5" descr="A statue of a person in a park&#10;&#10;Description automatically generated">
            <a:extLst>
              <a:ext uri="{FF2B5EF4-FFF2-40B4-BE49-F238E27FC236}">
                <a16:creationId xmlns:a16="http://schemas.microsoft.com/office/drawing/2014/main" id="{63DF8A4C-217A-3A68-49F5-F10EF81EA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6" y="2500799"/>
            <a:ext cx="3378200" cy="2400300"/>
          </a:xfrm>
          <a:prstGeom prst="rect">
            <a:avLst/>
          </a:prstGeom>
        </p:spPr>
      </p:pic>
    </p:spTree>
    <p:extLst>
      <p:ext uri="{BB962C8B-B14F-4D97-AF65-F5344CB8AC3E}">
        <p14:creationId xmlns:p14="http://schemas.microsoft.com/office/powerpoint/2010/main" val="3223231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virus&#10;&#10;Description automatically generated">
            <a:extLst>
              <a:ext uri="{FF2B5EF4-FFF2-40B4-BE49-F238E27FC236}">
                <a16:creationId xmlns:a16="http://schemas.microsoft.com/office/drawing/2014/main" id="{6163639F-933E-EFB1-38CD-7BCBF65B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50" y="546100"/>
            <a:ext cx="7404100" cy="5765800"/>
          </a:xfrm>
          <a:prstGeom prst="rect">
            <a:avLst/>
          </a:prstGeom>
        </p:spPr>
      </p:pic>
    </p:spTree>
    <p:extLst>
      <p:ext uri="{BB962C8B-B14F-4D97-AF65-F5344CB8AC3E}">
        <p14:creationId xmlns:p14="http://schemas.microsoft.com/office/powerpoint/2010/main" val="213880091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5262D318-938B-7EB4-48B3-979313520910}"/>
              </a:ext>
            </a:extLst>
          </p:cNvPr>
          <p:cNvSpPr>
            <a:spLocks noGrp="1"/>
          </p:cNvSpPr>
          <p:nvPr>
            <p:ph idx="1"/>
          </p:nvPr>
        </p:nvSpPr>
        <p:spPr>
          <a:xfrm>
            <a:off x="3719513" y="2276476"/>
            <a:ext cx="7643812" cy="3395663"/>
          </a:xfrm>
        </p:spPr>
        <p:txBody>
          <a:bodyPr>
            <a:normAutofit fontScale="85000" lnSpcReduction="20000"/>
          </a:bodyPr>
          <a:lstStyle/>
          <a:p>
            <a:pPr>
              <a:lnSpc>
                <a:spcPct val="80000"/>
              </a:lnSpc>
              <a:defRPr/>
            </a:pPr>
            <a:r>
              <a:rPr lang="es-MX" sz="2200">
                <a:solidFill>
                  <a:srgbClr val="122A62"/>
                </a:solidFill>
                <a:ea typeface="ＭＳ Ｐゴシック" pitchFamily="-101" charset="-128"/>
                <a:cs typeface="ＭＳ Ｐゴシック" pitchFamily="-101" charset="-128"/>
              </a:rPr>
              <a:t>Reactividad química</a:t>
            </a:r>
          </a:p>
          <a:p>
            <a:pPr>
              <a:lnSpc>
                <a:spcPct val="80000"/>
              </a:lnSpc>
              <a:defRPr/>
            </a:pPr>
            <a:r>
              <a:rPr lang="es-MX" sz="2200" dirty="0">
                <a:solidFill>
                  <a:srgbClr val="122A62"/>
                </a:solidFill>
                <a:ea typeface="ＭＳ Ｐゴシック" pitchFamily="-101" charset="-128"/>
                <a:cs typeface="ＭＳ Ｐゴシック" pitchFamily="-101" charset="-128"/>
              </a:rPr>
              <a:t>Temperatura de fusión menor</a:t>
            </a:r>
          </a:p>
          <a:p>
            <a:pPr>
              <a:lnSpc>
                <a:spcPct val="80000"/>
              </a:lnSpc>
              <a:defRPr/>
            </a:pPr>
            <a:r>
              <a:rPr lang="es-MX" sz="2200" dirty="0">
                <a:solidFill>
                  <a:srgbClr val="122A62"/>
                </a:solidFill>
                <a:ea typeface="ＭＳ Ｐゴシック" pitchFamily="-101" charset="-128"/>
                <a:cs typeface="ＭＳ Ｐゴシック" pitchFamily="-101" charset="-128"/>
              </a:rPr>
              <a:t>Parámetro de red menor</a:t>
            </a:r>
          </a:p>
          <a:p>
            <a:pPr>
              <a:lnSpc>
                <a:spcPct val="80000"/>
              </a:lnSpc>
              <a:defRPr/>
            </a:pPr>
            <a:r>
              <a:rPr lang="es-MX" sz="2200" dirty="0">
                <a:solidFill>
                  <a:srgbClr val="122A62"/>
                </a:solidFill>
                <a:ea typeface="ＭＳ Ｐゴシック" pitchFamily="-101" charset="-128"/>
                <a:cs typeface="ＭＳ Ｐゴシック" pitchFamily="-101" charset="-128"/>
              </a:rPr>
              <a:t>No. de átomos superficiales mayor</a:t>
            </a:r>
          </a:p>
          <a:p>
            <a:pPr>
              <a:lnSpc>
                <a:spcPct val="80000"/>
              </a:lnSpc>
              <a:defRPr/>
            </a:pPr>
            <a:r>
              <a:rPr lang="es-MX" sz="2200" dirty="0">
                <a:solidFill>
                  <a:srgbClr val="122A62"/>
                </a:solidFill>
                <a:ea typeface="ＭＳ Ｐゴシック" pitchFamily="-101" charset="-128"/>
                <a:cs typeface="ＭＳ Ｐゴシック" pitchFamily="-101" charset="-128"/>
              </a:rPr>
              <a:t>Mayor superficie de contacto</a:t>
            </a:r>
          </a:p>
          <a:p>
            <a:pPr>
              <a:lnSpc>
                <a:spcPct val="80000"/>
              </a:lnSpc>
              <a:defRPr/>
            </a:pPr>
            <a:r>
              <a:rPr lang="es-MX" sz="2200" dirty="0">
                <a:solidFill>
                  <a:srgbClr val="122A62"/>
                </a:solidFill>
                <a:ea typeface="ＭＳ Ｐゴシック" pitchFamily="-101" charset="-128"/>
                <a:cs typeface="ＭＳ Ｐゴシック" pitchFamily="-101" charset="-128"/>
              </a:rPr>
              <a:t>Solubilidad</a:t>
            </a:r>
          </a:p>
          <a:p>
            <a:pPr>
              <a:lnSpc>
                <a:spcPct val="80000"/>
              </a:lnSpc>
              <a:defRPr/>
            </a:pPr>
            <a:r>
              <a:rPr lang="es-MX" sz="2200" dirty="0">
                <a:solidFill>
                  <a:srgbClr val="122A62"/>
                </a:solidFill>
                <a:ea typeface="ＭＳ Ｐゴシック" pitchFamily="-101" charset="-128"/>
                <a:cs typeface="ＭＳ Ｐゴシック" pitchFamily="-101" charset="-128"/>
              </a:rPr>
              <a:t>Efectos cuánticos</a:t>
            </a:r>
          </a:p>
          <a:p>
            <a:pPr>
              <a:lnSpc>
                <a:spcPct val="80000"/>
              </a:lnSpc>
              <a:defRPr/>
            </a:pPr>
            <a:r>
              <a:rPr lang="es-MX" sz="2200" dirty="0">
                <a:solidFill>
                  <a:srgbClr val="122A62"/>
                </a:solidFill>
                <a:ea typeface="ＭＳ Ｐゴシック" pitchFamily="-101" charset="-128"/>
                <a:cs typeface="ＭＳ Ｐゴシック" pitchFamily="-101" charset="-128"/>
              </a:rPr>
              <a:t>Propiedades ópticas</a:t>
            </a:r>
          </a:p>
          <a:p>
            <a:pPr>
              <a:lnSpc>
                <a:spcPct val="80000"/>
              </a:lnSpc>
              <a:buFont typeface="Arial" pitchFamily="-101" charset="0"/>
              <a:buNone/>
              <a:defRPr/>
            </a:pPr>
            <a:endParaRPr lang="es-MX" sz="2200" dirty="0">
              <a:solidFill>
                <a:srgbClr val="122A62"/>
              </a:solidFill>
              <a:ea typeface="ＭＳ Ｐゴシック" pitchFamily="-101" charset="-128"/>
              <a:cs typeface="ＭＳ Ｐゴシック" pitchFamily="-101" charset="-128"/>
            </a:endParaRPr>
          </a:p>
          <a:p>
            <a:pPr>
              <a:lnSpc>
                <a:spcPct val="80000"/>
              </a:lnSpc>
              <a:defRPr/>
            </a:pPr>
            <a:r>
              <a:rPr lang="es-MX" sz="2200" dirty="0">
                <a:solidFill>
                  <a:srgbClr val="122A62"/>
                </a:solidFill>
                <a:ea typeface="ＭＳ Ｐゴシック" pitchFamily="-101" charset="-128"/>
                <a:cs typeface="ＭＳ Ｐゴシック" pitchFamily="-101" charset="-128"/>
              </a:rPr>
              <a:t>Manipulación de la propiedades superficiales:</a:t>
            </a:r>
          </a:p>
          <a:p>
            <a:pPr>
              <a:lnSpc>
                <a:spcPct val="80000"/>
              </a:lnSpc>
              <a:defRPr/>
            </a:pPr>
            <a:r>
              <a:rPr lang="es-MX" sz="2200" dirty="0">
                <a:solidFill>
                  <a:srgbClr val="122A62"/>
                </a:solidFill>
                <a:ea typeface="ＭＳ Ｐゴシック" pitchFamily="-101" charset="-128"/>
                <a:cs typeface="ＭＳ Ｐゴシック" pitchFamily="-101" charset="-128"/>
              </a:rPr>
              <a:t>Diagnóstico</a:t>
            </a:r>
          </a:p>
          <a:p>
            <a:pPr>
              <a:lnSpc>
                <a:spcPct val="80000"/>
              </a:lnSpc>
              <a:defRPr/>
            </a:pPr>
            <a:r>
              <a:rPr lang="es-MX" sz="2200" dirty="0">
                <a:solidFill>
                  <a:srgbClr val="122A62"/>
                </a:solidFill>
                <a:ea typeface="ＭＳ Ｐゴシック" pitchFamily="-101" charset="-128"/>
                <a:cs typeface="ＭＳ Ｐゴシック" pitchFamily="-101" charset="-128"/>
              </a:rPr>
              <a:t>Tratamientro enfermedades</a:t>
            </a:r>
          </a:p>
          <a:p>
            <a:pPr>
              <a:lnSpc>
                <a:spcPct val="80000"/>
              </a:lnSpc>
              <a:defRPr/>
            </a:pPr>
            <a:r>
              <a:rPr lang="es-MX" sz="2200" dirty="0">
                <a:solidFill>
                  <a:srgbClr val="122A62"/>
                </a:solidFill>
                <a:ea typeface="ＭＳ Ｐゴシック" pitchFamily="-101" charset="-128"/>
                <a:cs typeface="ＭＳ Ｐゴシック" pitchFamily="-101" charset="-128"/>
              </a:rPr>
              <a:t>Alimentación</a:t>
            </a:r>
          </a:p>
          <a:p>
            <a:pPr>
              <a:lnSpc>
                <a:spcPct val="80000"/>
              </a:lnSpc>
              <a:defRPr/>
            </a:pPr>
            <a:r>
              <a:rPr lang="es-MX" sz="2200" dirty="0">
                <a:solidFill>
                  <a:srgbClr val="122A62"/>
                </a:solidFill>
                <a:ea typeface="ＭＳ Ｐゴシック" pitchFamily="-101" charset="-128"/>
                <a:cs typeface="ＭＳ Ｐゴシック" pitchFamily="-101" charset="-128"/>
              </a:rPr>
              <a:t>RECUBRIMIENTOS FUNCIONALES</a:t>
            </a:r>
          </a:p>
          <a:p>
            <a:pPr>
              <a:lnSpc>
                <a:spcPct val="80000"/>
              </a:lnSpc>
              <a:defRPr/>
            </a:pPr>
            <a:endParaRPr lang="es-MX" sz="2200" dirty="0">
              <a:solidFill>
                <a:srgbClr val="122A62"/>
              </a:solidFill>
              <a:ea typeface="ＭＳ Ｐゴシック" pitchFamily="-101" charset="-128"/>
              <a:cs typeface="ＭＳ Ｐゴシック" pitchFamily="-101" charset="-128"/>
            </a:endParaRPr>
          </a:p>
        </p:txBody>
      </p:sp>
      <p:sp>
        <p:nvSpPr>
          <p:cNvPr id="4" name="3 Título">
            <a:extLst>
              <a:ext uri="{FF2B5EF4-FFF2-40B4-BE49-F238E27FC236}">
                <a16:creationId xmlns:a16="http://schemas.microsoft.com/office/drawing/2014/main" id="{FC4368EF-97C9-F7B4-1E0A-7491BC4FEFDA}"/>
              </a:ext>
            </a:extLst>
          </p:cNvPr>
          <p:cNvSpPr txBox="1">
            <a:spLocks/>
          </p:cNvSpPr>
          <p:nvPr/>
        </p:nvSpPr>
        <p:spPr>
          <a:xfrm>
            <a:off x="1963053" y="1412776"/>
            <a:ext cx="8676456" cy="589364"/>
          </a:xfrm>
          <a:prstGeom prst="rect">
            <a:avLst/>
          </a:prstGeom>
          <a:ln>
            <a:noFill/>
          </a:ln>
          <a:effectLst>
            <a:outerShdw blurRad="107950" dist="12700" dir="5400000" algn="ctr">
              <a:srgbClr val="000000"/>
            </a:outerShdw>
          </a:effectLst>
        </p:spPr>
        <p:txBody>
          <a:bodyPr lIns="0" tIns="0" rIns="18288" bIns="0" anchor="b">
            <a:normAutofit fontScale="92500" lnSpcReduction="20000"/>
            <a:scene3d>
              <a:camera prst="orthographicFront"/>
              <a:lightRig rig="freezing" dir="t">
                <a:rot lat="0" lon="0" rev="5640000"/>
              </a:lightRig>
            </a:scene3d>
            <a:sp3d prstMaterial="flat">
              <a:bevelT w="38100" h="38100"/>
              <a:contourClr>
                <a:schemeClr val="tx2"/>
              </a:contourClr>
            </a:sp3d>
          </a:bodyPr>
          <a:lstStyle/>
          <a:p>
            <a:pPr algn="ctr">
              <a:defRPr/>
            </a:pPr>
            <a:r>
              <a:rPr lang="es-MX" sz="5000" dirty="0">
                <a:solidFill>
                  <a:srgbClr val="0BD0D9">
                    <a:tint val="90000"/>
                    <a:satMod val="120000"/>
                  </a:srgbClr>
                </a:solidFill>
                <a:effectLst>
                  <a:outerShdw blurRad="38100" dist="25400" dir="5400000" algn="tl" rotWithShape="0">
                    <a:srgbClr val="000000">
                      <a:alpha val="43000"/>
                    </a:srgbClr>
                  </a:outerShdw>
                </a:effectLst>
                <a:latin typeface="Calibri"/>
                <a:ea typeface="+mj-ea"/>
                <a:cs typeface="+mj-cs"/>
              </a:rPr>
              <a:t>Propiedades que cambian</a:t>
            </a:r>
          </a:p>
        </p:txBody>
      </p:sp>
    </p:spTree>
    <p:extLst>
      <p:ext uri="{BB962C8B-B14F-4D97-AF65-F5344CB8AC3E}">
        <p14:creationId xmlns:p14="http://schemas.microsoft.com/office/powerpoint/2010/main" val="2641347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A2DBB3CC-999E-DD40-082C-9F1DB5494A83}"/>
              </a:ext>
            </a:extLst>
          </p:cNvPr>
          <p:cNvSpPr txBox="1">
            <a:spLocks/>
          </p:cNvSpPr>
          <p:nvPr/>
        </p:nvSpPr>
        <p:spPr>
          <a:xfrm>
            <a:off x="1991544" y="1340768"/>
            <a:ext cx="8676456" cy="589364"/>
          </a:xfrm>
          <a:prstGeom prst="rect">
            <a:avLst/>
          </a:prstGeom>
          <a:ln>
            <a:noFill/>
          </a:ln>
          <a:effectLst>
            <a:outerShdw blurRad="107950" dist="12700" dir="5400000" algn="ctr">
              <a:srgbClr val="000000"/>
            </a:outerShdw>
          </a:effectLst>
        </p:spPr>
        <p:txBody>
          <a:bodyPr lIns="0" tIns="0" rIns="18288" bIns="0" anchor="b">
            <a:normAutofit fontScale="70000" lnSpcReduction="20000"/>
            <a:scene3d>
              <a:camera prst="orthographicFront"/>
              <a:lightRig rig="freezing" dir="t">
                <a:rot lat="0" lon="0" rev="5640000"/>
              </a:lightRig>
            </a:scene3d>
            <a:sp3d prstMaterial="flat">
              <a:bevelT w="38100" h="38100"/>
              <a:contourClr>
                <a:schemeClr val="tx2"/>
              </a:contourClr>
            </a:sp3d>
          </a:bodyPr>
          <a:lstStyle/>
          <a:p>
            <a:pPr algn="ctr">
              <a:defRPr/>
            </a:pPr>
            <a:r>
              <a:rPr lang="es-MX" sz="5000" dirty="0">
                <a:solidFill>
                  <a:srgbClr val="0BD0D9">
                    <a:tint val="90000"/>
                    <a:satMod val="120000"/>
                  </a:srgbClr>
                </a:solidFill>
                <a:effectLst>
                  <a:outerShdw blurRad="38100" dist="25400" dir="5400000" algn="tl" rotWithShape="0">
                    <a:srgbClr val="000000">
                      <a:alpha val="43000"/>
                    </a:srgbClr>
                  </a:outerShdw>
                </a:effectLst>
                <a:latin typeface="Calibri"/>
                <a:ea typeface="+mj-ea"/>
                <a:cs typeface="+mj-cs"/>
              </a:rPr>
              <a:t>Modificación superficial de Nanomateriales</a:t>
            </a:r>
          </a:p>
        </p:txBody>
      </p:sp>
      <p:pic>
        <p:nvPicPr>
          <p:cNvPr id="40962" name="Picture 2" descr="http://pubs.acs.org/cen/_img/87/i34/8734scic7_lg.jpg">
            <a:extLst>
              <a:ext uri="{FF2B5EF4-FFF2-40B4-BE49-F238E27FC236}">
                <a16:creationId xmlns:a16="http://schemas.microsoft.com/office/drawing/2014/main" id="{B17E2549-6FF2-7F64-8128-0FDBF30BC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114550"/>
            <a:ext cx="3810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5">
            <a:extLst>
              <a:ext uri="{FF2B5EF4-FFF2-40B4-BE49-F238E27FC236}">
                <a16:creationId xmlns:a16="http://schemas.microsoft.com/office/drawing/2014/main" id="{2474756E-B4AB-0BFA-3A79-441F4F43F1EA}"/>
              </a:ext>
            </a:extLst>
          </p:cNvPr>
          <p:cNvSpPr txBox="1">
            <a:spLocks noChangeArrowheads="1"/>
          </p:cNvSpPr>
          <p:nvPr/>
        </p:nvSpPr>
        <p:spPr bwMode="auto">
          <a:xfrm>
            <a:off x="3657600" y="4629150"/>
            <a:ext cx="701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4C4C4C"/>
              </a:buClr>
              <a:buFont typeface="Wingdings" pitchFamily="2" charset="2"/>
              <a:buChar char=""/>
              <a:defRPr sz="2800">
                <a:solidFill>
                  <a:schemeClr val="tx1"/>
                </a:solidFill>
                <a:latin typeface="Trebuchet MS" panose="020B0703020202090204" pitchFamily="34" charset="0"/>
                <a:ea typeface="ヒラギノ角ゴ Pro W3" charset="-128"/>
              </a:defRPr>
            </a:lvl1pPr>
            <a:lvl2pPr marL="742950" indent="-285750">
              <a:spcBef>
                <a:spcPct val="20000"/>
              </a:spcBef>
              <a:buClr>
                <a:srgbClr val="4C4C4C"/>
              </a:buClr>
              <a:buFont typeface="Wingdings" pitchFamily="2" charset="2"/>
              <a:buChar char=""/>
              <a:defRPr sz="2400">
                <a:solidFill>
                  <a:schemeClr val="tx1"/>
                </a:solidFill>
                <a:latin typeface="Trebuchet MS" panose="020B0703020202090204" pitchFamily="34" charset="0"/>
                <a:ea typeface="ヒラギノ角ゴ Pro W3" charset="-128"/>
              </a:defRPr>
            </a:lvl2pPr>
            <a:lvl3pPr marL="1143000" indent="-228600">
              <a:spcBef>
                <a:spcPct val="20000"/>
              </a:spcBef>
              <a:buClr>
                <a:srgbClr val="4C4C4C"/>
              </a:buClr>
              <a:buFont typeface="Wingdings" pitchFamily="2" charset="2"/>
              <a:buChar char=""/>
              <a:defRPr sz="2000">
                <a:solidFill>
                  <a:schemeClr val="tx1"/>
                </a:solidFill>
                <a:latin typeface="Trebuchet MS" panose="020B0703020202090204" pitchFamily="34" charset="0"/>
                <a:ea typeface="ヒラギノ角ゴ Pro W3" charset="-128"/>
              </a:defRPr>
            </a:lvl3pPr>
            <a:lvl4pPr marL="16002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4pPr>
            <a:lvl5pPr marL="2057400" indent="-228600">
              <a:spcBef>
                <a:spcPct val="20000"/>
              </a:spcBef>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5pPr>
            <a:lvl6pPr marL="25146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6pPr>
            <a:lvl7pPr marL="29718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7pPr>
            <a:lvl8pPr marL="34290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8pPr>
            <a:lvl9pPr marL="3886200" indent="-228600" eaLnBrk="0" fontAlgn="base" hangingPunct="0">
              <a:spcBef>
                <a:spcPct val="20000"/>
              </a:spcBef>
              <a:spcAft>
                <a:spcPct val="0"/>
              </a:spcAft>
              <a:buClr>
                <a:srgbClr val="4C4C4C"/>
              </a:buClr>
              <a:buFont typeface="Wingdings" pitchFamily="2" charset="2"/>
              <a:buChar char=""/>
              <a:defRPr>
                <a:solidFill>
                  <a:schemeClr val="tx1"/>
                </a:solidFill>
                <a:latin typeface="Trebuchet MS" panose="020B0703020202090204" pitchFamily="34" charset="0"/>
                <a:ea typeface="ヒラギノ角ゴ Pro W3" charset="-128"/>
              </a:defRPr>
            </a:lvl9pPr>
          </a:lstStyle>
          <a:p>
            <a:pPr algn="just">
              <a:spcBef>
                <a:spcPct val="0"/>
              </a:spcBef>
              <a:buClrTx/>
              <a:buFontTx/>
              <a:buNone/>
            </a:pPr>
            <a:r>
              <a:rPr lang="es-MX" altLang="es-ES_tradnl">
                <a:solidFill>
                  <a:srgbClr val="122A62"/>
                </a:solidFill>
                <a:latin typeface="Arial" panose="020B0604020202020204" pitchFamily="34" charset="0"/>
                <a:ea typeface="ＭＳ Ｐゴシック" panose="020B0600070205080204" pitchFamily="34" charset="-128"/>
              </a:rPr>
              <a:t>Solubilidad, difusividad, circulación en la sangre, transporte de fármacos, biocompatibilidad, etc.</a:t>
            </a:r>
            <a:endParaRPr lang="es-ES" altLang="es-ES_tradnl">
              <a:solidFill>
                <a:srgbClr val="122A62"/>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961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10;SilicaGel.jpg                                                  000288C9Macintosh HD                   BB710DE6:">
            <a:extLst>
              <a:ext uri="{FF2B5EF4-FFF2-40B4-BE49-F238E27FC236}">
                <a16:creationId xmlns:a16="http://schemas.microsoft.com/office/drawing/2014/main" id="{FCEA5481-DBE5-EB80-9032-C46C61832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800350"/>
            <a:ext cx="69342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72910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A screenshot of a cell phone&#10;&#10;Description automatically generated">
            <a:extLst>
              <a:ext uri="{FF2B5EF4-FFF2-40B4-BE49-F238E27FC236}">
                <a16:creationId xmlns:a16="http://schemas.microsoft.com/office/drawing/2014/main" id="{2E5EB054-04CB-7D4A-95D2-3DD8D5BDF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1124745"/>
            <a:ext cx="10017379" cy="496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49033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EE02CEB3-B48F-D246-85F9-6A4593EDB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1628800"/>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74863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5D165CB5-F41C-F84C-AFAE-76DA03367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479742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screenshot of a cell phone&#10;&#10;Description automatically generated">
            <a:extLst>
              <a:ext uri="{FF2B5EF4-FFF2-40B4-BE49-F238E27FC236}">
                <a16:creationId xmlns:a16="http://schemas.microsoft.com/office/drawing/2014/main" id="{7443A5DA-9301-DD42-AC70-279B40ECC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4" y="3429001"/>
            <a:ext cx="4869933" cy="32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A picture containing fruit, apple&#10;&#10;Description automatically generated">
            <a:extLst>
              <a:ext uri="{FF2B5EF4-FFF2-40B4-BE49-F238E27FC236}">
                <a16:creationId xmlns:a16="http://schemas.microsoft.com/office/drawing/2014/main" id="{D536DB52-3AF5-B94C-868A-D5A0A4B90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36" y="2569595"/>
            <a:ext cx="4248472" cy="33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90328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A screenshot of a cell phone&#10;&#10;Description automatically generated">
            <a:extLst>
              <a:ext uri="{FF2B5EF4-FFF2-40B4-BE49-F238E27FC236}">
                <a16:creationId xmlns:a16="http://schemas.microsoft.com/office/drawing/2014/main" id="{C021BB5E-9D9E-514B-B056-94452C74C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21336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A close up of text on a white background&#10;&#10;Description automatically generated">
            <a:extLst>
              <a:ext uri="{FF2B5EF4-FFF2-40B4-BE49-F238E27FC236}">
                <a16:creationId xmlns:a16="http://schemas.microsoft.com/office/drawing/2014/main" id="{CB561FF6-3DC3-8540-9FD5-31E8ED9A6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6" y="1682751"/>
            <a:ext cx="46259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302366"/>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shutterstock_1746069479.jpg">
            <a:extLst>
              <a:ext uri="{FF2B5EF4-FFF2-40B4-BE49-F238E27FC236}">
                <a16:creationId xmlns:a16="http://schemas.microsoft.com/office/drawing/2014/main" id="{DD1C0821-3247-2A43-BCF9-689E2197BE75}"/>
              </a:ext>
            </a:extLst>
          </p:cNvPr>
          <p:cNvPicPr>
            <a:picLocks/>
          </p:cNvPicPr>
          <p:nvPr/>
        </p:nvPicPr>
        <p:blipFill rotWithShape="1">
          <a:blip r:embed="rId3">
            <a:extLst>
              <a:ext uri="{28A0092B-C50C-407E-A947-70E740481C1C}">
                <a14:useLocalDpi xmlns:a14="http://schemas.microsoft.com/office/drawing/2010/main" val="0"/>
              </a:ext>
            </a:extLst>
          </a:blip>
          <a:srcRect r="47043"/>
          <a:stretch/>
        </p:blipFill>
        <p:spPr>
          <a:xfrm>
            <a:off x="9857929" y="4750643"/>
            <a:ext cx="2334071" cy="2114690"/>
          </a:xfrm>
          <a:prstGeom prst="rect">
            <a:avLst/>
          </a:prstGeom>
        </p:spPr>
      </p:pic>
      <p:pic>
        <p:nvPicPr>
          <p:cNvPr id="67" name="shutterstock_1894537489.jpg">
            <a:extLst>
              <a:ext uri="{FF2B5EF4-FFF2-40B4-BE49-F238E27FC236}">
                <a16:creationId xmlns:a16="http://schemas.microsoft.com/office/drawing/2014/main" id="{6218C477-DADC-584A-BE45-9C01BE5B9316}"/>
              </a:ext>
            </a:extLst>
          </p:cNvPr>
          <p:cNvPicPr>
            <a:picLocks noChangeAspect="1"/>
          </p:cNvPicPr>
          <p:nvPr/>
        </p:nvPicPr>
        <p:blipFill rotWithShape="1">
          <a:blip r:embed="rId4">
            <a:extLst>
              <a:ext uri="{28A0092B-C50C-407E-A947-70E740481C1C}">
                <a14:useLocalDpi xmlns:a14="http://schemas.microsoft.com/office/drawing/2010/main" val="0"/>
              </a:ext>
            </a:extLst>
          </a:blip>
          <a:srcRect l="14408" r="35839" b="10102"/>
          <a:stretch/>
        </p:blipFill>
        <p:spPr>
          <a:xfrm>
            <a:off x="8063269" y="4755074"/>
            <a:ext cx="2155638" cy="2120504"/>
          </a:xfrm>
          <a:prstGeom prst="rect">
            <a:avLst/>
          </a:prstGeom>
          <a:ln w="12700">
            <a:miter lim="400000"/>
          </a:ln>
        </p:spPr>
      </p:pic>
      <p:sp>
        <p:nvSpPr>
          <p:cNvPr id="59" name="Seguro para niños…">
            <a:extLst>
              <a:ext uri="{FF2B5EF4-FFF2-40B4-BE49-F238E27FC236}">
                <a16:creationId xmlns:a16="http://schemas.microsoft.com/office/drawing/2014/main" id="{253D682D-C648-0C40-98BB-799A2AE96C5C}"/>
              </a:ext>
            </a:extLst>
          </p:cNvPr>
          <p:cNvSpPr txBox="1"/>
          <p:nvPr/>
        </p:nvSpPr>
        <p:spPr>
          <a:xfrm>
            <a:off x="16257212" y="3898907"/>
            <a:ext cx="1185746" cy="701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lnSpc>
                <a:spcPts val="1223"/>
              </a:lnSpc>
              <a:defRPr sz="3000">
                <a:solidFill>
                  <a:srgbClr val="464B50"/>
                </a:solidFill>
                <a:latin typeface="Abril Text Regular"/>
                <a:ea typeface="Abril Text Regular"/>
                <a:cs typeface="Abril Text Regular"/>
                <a:sym typeface="Abril Text Regular"/>
              </a:defRPr>
            </a:pPr>
            <a:r>
              <a:rPr lang="es-MX" sz="1055" dirty="0">
                <a:solidFill>
                  <a:schemeClr val="tx1">
                    <a:lumMod val="50000"/>
                    <a:lumOff val="50000"/>
                  </a:schemeClr>
                </a:solidFill>
              </a:rPr>
              <a:t>Nanoxen® </a:t>
            </a:r>
          </a:p>
          <a:p>
            <a:pPr>
              <a:lnSpc>
                <a:spcPts val="1223"/>
              </a:lnSpc>
              <a:defRPr sz="3000">
                <a:solidFill>
                  <a:srgbClr val="464B50"/>
                </a:solidFill>
                <a:latin typeface="Abril Text Regular"/>
                <a:ea typeface="Abril Text Regular"/>
                <a:cs typeface="Abril Text Regular"/>
                <a:sym typeface="Abril Text Regular"/>
              </a:defRPr>
            </a:pPr>
            <a:r>
              <a:rPr lang="es-MX" sz="844" dirty="0">
                <a:solidFill>
                  <a:schemeClr val="tx1">
                    <a:lumMod val="50000"/>
                    <a:lumOff val="50000"/>
                  </a:schemeClr>
                </a:solidFill>
                <a:latin typeface="Abril Text Bold"/>
                <a:ea typeface="Abril Text Bold"/>
                <a:cs typeface="Abril Text Bold"/>
                <a:sym typeface="Abril Text Bold"/>
              </a:rPr>
              <a:t>no genera</a:t>
            </a:r>
          </a:p>
          <a:p>
            <a:pPr>
              <a:lnSpc>
                <a:spcPts val="1223"/>
              </a:lnSpc>
              <a:defRPr sz="3000">
                <a:solidFill>
                  <a:srgbClr val="464B50"/>
                </a:solidFill>
                <a:latin typeface="Abril Text Regular"/>
                <a:ea typeface="Abril Text Regular"/>
                <a:cs typeface="Abril Text Regular"/>
                <a:sym typeface="Abril Text Regular"/>
              </a:defRPr>
            </a:pPr>
            <a:r>
              <a:rPr lang="es-MX" sz="844" dirty="0">
                <a:solidFill>
                  <a:schemeClr val="tx1">
                    <a:lumMod val="50000"/>
                    <a:lumOff val="50000"/>
                  </a:schemeClr>
                </a:solidFill>
                <a:latin typeface="Abril Text Bold"/>
                <a:ea typeface="Abril Text Bold"/>
                <a:cs typeface="Abril Text Bold"/>
                <a:sym typeface="Abril Text Bold"/>
              </a:rPr>
              <a:t>resistencia</a:t>
            </a:r>
            <a:r>
              <a:rPr lang="es-MX" sz="844" dirty="0">
                <a:solidFill>
                  <a:schemeClr val="tx1">
                    <a:lumMod val="50000"/>
                    <a:lumOff val="50000"/>
                  </a:schemeClr>
                </a:solidFill>
              </a:rPr>
              <a:t> en los patógenos.</a:t>
            </a:r>
          </a:p>
        </p:txBody>
      </p:sp>
      <p:sp>
        <p:nvSpPr>
          <p:cNvPr id="66" name="Nanoxen®…">
            <a:extLst>
              <a:ext uri="{FF2B5EF4-FFF2-40B4-BE49-F238E27FC236}">
                <a16:creationId xmlns:a16="http://schemas.microsoft.com/office/drawing/2014/main" id="{E937A66C-039F-A940-9BBF-B579A44A8850}"/>
              </a:ext>
            </a:extLst>
          </p:cNvPr>
          <p:cNvSpPr txBox="1"/>
          <p:nvPr/>
        </p:nvSpPr>
        <p:spPr>
          <a:xfrm>
            <a:off x="16232696" y="2514031"/>
            <a:ext cx="1221134" cy="750014"/>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lnSpc>
                <a:spcPts val="1266"/>
              </a:lnSpc>
              <a:defRPr sz="2500">
                <a:solidFill>
                  <a:srgbClr val="2C9AD6"/>
                </a:solidFill>
                <a:latin typeface="Abril Text Regular"/>
                <a:ea typeface="Abril Text Regular"/>
                <a:cs typeface="Abril Text Regular"/>
                <a:sym typeface="Abril Text Regular"/>
              </a:defRPr>
            </a:pPr>
            <a:r>
              <a:rPr lang="es-ES_tradnl" sz="1055" dirty="0">
                <a:solidFill>
                  <a:schemeClr val="tx1">
                    <a:lumMod val="50000"/>
                    <a:lumOff val="50000"/>
                  </a:schemeClr>
                </a:solidFill>
              </a:rPr>
              <a:t>Nanoxen® </a:t>
            </a:r>
          </a:p>
          <a:p>
            <a:pPr>
              <a:lnSpc>
                <a:spcPts val="1266"/>
              </a:lnSpc>
              <a:defRPr sz="2500">
                <a:solidFill>
                  <a:srgbClr val="2C9AD6"/>
                </a:solidFill>
                <a:latin typeface="Abril Text Regular"/>
                <a:ea typeface="Abril Text Regular"/>
                <a:cs typeface="Abril Text Regular"/>
                <a:sym typeface="Abril Text Regular"/>
              </a:defRPr>
            </a:pPr>
            <a:r>
              <a:rPr lang="es-ES_tradnl" sz="1055" dirty="0">
                <a:solidFill>
                  <a:schemeClr val="tx1">
                    <a:lumMod val="50000"/>
                    <a:lumOff val="50000"/>
                  </a:schemeClr>
                </a:solidFill>
                <a:latin typeface="Abril Text Bold"/>
                <a:ea typeface="Abril Text Bold"/>
                <a:cs typeface="Abril Text Bold"/>
                <a:sym typeface="Abril Text Bold"/>
              </a:rPr>
              <a:t>no es corrosivo </a:t>
            </a:r>
          </a:p>
          <a:p>
            <a:pPr>
              <a:lnSpc>
                <a:spcPts val="1266"/>
              </a:lnSpc>
              <a:defRPr sz="2500">
                <a:solidFill>
                  <a:srgbClr val="2C9AD6"/>
                </a:solidFill>
                <a:latin typeface="Abril Text Regular"/>
                <a:ea typeface="Abril Text Regular"/>
                <a:cs typeface="Abril Text Regular"/>
                <a:sym typeface="Abril Text Regular"/>
              </a:defRPr>
            </a:pPr>
            <a:r>
              <a:rPr lang="es-ES_tradnl" sz="844" dirty="0">
                <a:solidFill>
                  <a:schemeClr val="tx1">
                    <a:lumMod val="50000"/>
                    <a:lumOff val="50000"/>
                  </a:schemeClr>
                </a:solidFill>
              </a:rPr>
              <a:t>no daña ningún tipo de superficie.</a:t>
            </a:r>
          </a:p>
        </p:txBody>
      </p:sp>
      <p:sp>
        <p:nvSpPr>
          <p:cNvPr id="54" name="Rectángulo 53">
            <a:extLst>
              <a:ext uri="{FF2B5EF4-FFF2-40B4-BE49-F238E27FC236}">
                <a16:creationId xmlns:a16="http://schemas.microsoft.com/office/drawing/2014/main" id="{73D85084-5280-3E4A-8B96-A381BBAD7162}"/>
              </a:ext>
            </a:extLst>
          </p:cNvPr>
          <p:cNvSpPr/>
          <p:nvPr/>
        </p:nvSpPr>
        <p:spPr>
          <a:xfrm>
            <a:off x="-11560" y="4304446"/>
            <a:ext cx="12203560" cy="528342"/>
          </a:xfrm>
          <a:prstGeom prst="rect">
            <a:avLst/>
          </a:prstGeom>
          <a:solidFill>
            <a:srgbClr val="00B0F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a:endParaRPr lang="es-ES_tradnl" sz="1350"/>
          </a:p>
        </p:txBody>
      </p:sp>
      <p:sp>
        <p:nvSpPr>
          <p:cNvPr id="35" name="3 ½…">
            <a:extLst>
              <a:ext uri="{FF2B5EF4-FFF2-40B4-BE49-F238E27FC236}">
                <a16:creationId xmlns:a16="http://schemas.microsoft.com/office/drawing/2014/main" id="{0C963145-0E70-FF4D-9858-F99590FADBF5}"/>
              </a:ext>
            </a:extLst>
          </p:cNvPr>
          <p:cNvSpPr txBox="1"/>
          <p:nvPr/>
        </p:nvSpPr>
        <p:spPr>
          <a:xfrm>
            <a:off x="1495899" y="5005684"/>
            <a:ext cx="386085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b="1" dirty="0">
                <a:latin typeface="Montserrat" pitchFamily="2" charset="77"/>
              </a:rPr>
              <a:t>Más de 3 horas </a:t>
            </a:r>
            <a:r>
              <a:rPr lang="es-ES_tradnl" sz="2000" dirty="0">
                <a:latin typeface="Montserrat" pitchFamily="2" charset="77"/>
              </a:rPr>
              <a:t>de protección para tus manos.</a:t>
            </a:r>
          </a:p>
        </p:txBody>
      </p:sp>
      <p:pic>
        <p:nvPicPr>
          <p:cNvPr id="40" name="Imagen" descr="Imagen">
            <a:extLst>
              <a:ext uri="{FF2B5EF4-FFF2-40B4-BE49-F238E27FC236}">
                <a16:creationId xmlns:a16="http://schemas.microsoft.com/office/drawing/2014/main" id="{3352BE95-6ACB-2249-A3EA-150AC9F0E7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976" y="3974209"/>
            <a:ext cx="706820" cy="671302"/>
          </a:xfrm>
          <a:prstGeom prst="rect">
            <a:avLst/>
          </a:prstGeom>
          <a:ln w="12700">
            <a:miter lim="400000"/>
          </a:ln>
          <a:effectLst/>
        </p:spPr>
      </p:pic>
      <p:sp>
        <p:nvSpPr>
          <p:cNvPr id="44" name="60…">
            <a:extLst>
              <a:ext uri="{FF2B5EF4-FFF2-40B4-BE49-F238E27FC236}">
                <a16:creationId xmlns:a16="http://schemas.microsoft.com/office/drawing/2014/main" id="{678BC457-4144-D143-9324-9076D5542172}"/>
              </a:ext>
            </a:extLst>
          </p:cNvPr>
          <p:cNvSpPr txBox="1"/>
          <p:nvPr/>
        </p:nvSpPr>
        <p:spPr>
          <a:xfrm>
            <a:off x="1521418" y="4459975"/>
            <a:ext cx="4409119" cy="30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lnSpc>
                <a:spcPts val="1350"/>
              </a:lnSpc>
              <a:defRPr sz="2500">
                <a:solidFill>
                  <a:srgbClr val="DDDDDD"/>
                </a:solidFill>
                <a:latin typeface="Futura"/>
                <a:ea typeface="Futura"/>
                <a:cs typeface="Futura"/>
                <a:sym typeface="Futura"/>
              </a:defRPr>
            </a:pPr>
            <a:r>
              <a:rPr lang="es-ES" b="1" dirty="0">
                <a:solidFill>
                  <a:schemeClr val="bg1"/>
                </a:solidFill>
                <a:latin typeface="Montserrat" pitchFamily="2" charset="77"/>
              </a:rPr>
              <a:t>Protección Prolongada.</a:t>
            </a:r>
            <a:endParaRPr b="1" dirty="0">
              <a:solidFill>
                <a:schemeClr val="bg1"/>
              </a:solidFill>
              <a:latin typeface="Montserrat" pitchFamily="2" charset="77"/>
            </a:endParaRPr>
          </a:p>
        </p:txBody>
      </p:sp>
      <p:sp>
        <p:nvSpPr>
          <p:cNvPr id="49" name="3 ½…">
            <a:extLst>
              <a:ext uri="{FF2B5EF4-FFF2-40B4-BE49-F238E27FC236}">
                <a16:creationId xmlns:a16="http://schemas.microsoft.com/office/drawing/2014/main" id="{62C2F226-A06E-F148-B4BA-550842BF80FD}"/>
              </a:ext>
            </a:extLst>
          </p:cNvPr>
          <p:cNvSpPr txBox="1"/>
          <p:nvPr/>
        </p:nvSpPr>
        <p:spPr>
          <a:xfrm>
            <a:off x="1521418" y="5828295"/>
            <a:ext cx="3976897"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dirty="0">
                <a:latin typeface="Montserrat" pitchFamily="2" charset="77"/>
              </a:rPr>
              <a:t>Permanece hasta por </a:t>
            </a:r>
            <a:r>
              <a:rPr lang="es-ES_tradnl" sz="2000" b="1" dirty="0">
                <a:latin typeface="Montserrat" pitchFamily="2" charset="77"/>
              </a:rPr>
              <a:t>30 días </a:t>
            </a:r>
            <a:r>
              <a:rPr lang="es-ES_tradnl" sz="2000" dirty="0">
                <a:latin typeface="Montserrat" pitchFamily="2" charset="77"/>
              </a:rPr>
              <a:t>activo sobre superficies.</a:t>
            </a:r>
          </a:p>
        </p:txBody>
      </p:sp>
      <p:sp>
        <p:nvSpPr>
          <p:cNvPr id="75" name="Rectángulo 74">
            <a:extLst>
              <a:ext uri="{FF2B5EF4-FFF2-40B4-BE49-F238E27FC236}">
                <a16:creationId xmlns:a16="http://schemas.microsoft.com/office/drawing/2014/main" id="{458B444D-1AD3-1147-9C3D-E3AB6F5622B9}"/>
              </a:ext>
            </a:extLst>
          </p:cNvPr>
          <p:cNvSpPr/>
          <p:nvPr/>
        </p:nvSpPr>
        <p:spPr>
          <a:xfrm>
            <a:off x="-11560" y="1820733"/>
            <a:ext cx="12203560" cy="528342"/>
          </a:xfrm>
          <a:prstGeom prst="rect">
            <a:avLst/>
          </a:prstGeom>
          <a:solidFill>
            <a:srgbClr val="4472C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a:endParaRPr lang="es-ES_tradnl" sz="1350" dirty="0"/>
          </a:p>
        </p:txBody>
      </p:sp>
      <p:sp>
        <p:nvSpPr>
          <p:cNvPr id="76" name="3 ½…">
            <a:extLst>
              <a:ext uri="{FF2B5EF4-FFF2-40B4-BE49-F238E27FC236}">
                <a16:creationId xmlns:a16="http://schemas.microsoft.com/office/drawing/2014/main" id="{C6CE62F0-78FB-EF43-9250-A5F8F741DAA2}"/>
              </a:ext>
            </a:extLst>
          </p:cNvPr>
          <p:cNvSpPr txBox="1"/>
          <p:nvPr/>
        </p:nvSpPr>
        <p:spPr>
          <a:xfrm>
            <a:off x="1557641" y="2660416"/>
            <a:ext cx="3860853"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dirty="0">
                <a:latin typeface="Montserrat" pitchFamily="2" charset="77"/>
              </a:rPr>
              <a:t>Usa hasta </a:t>
            </a:r>
            <a:r>
              <a:rPr lang="es-ES_tradnl" sz="2000" b="1" dirty="0">
                <a:latin typeface="Montserrat" pitchFamily="2" charset="77"/>
              </a:rPr>
              <a:t>5 veces </a:t>
            </a:r>
            <a:r>
              <a:rPr lang="es-ES_tradnl" sz="2000" dirty="0">
                <a:latin typeface="Montserrat" pitchFamily="2" charset="77"/>
              </a:rPr>
              <a:t>menos Gel.</a:t>
            </a:r>
          </a:p>
        </p:txBody>
      </p:sp>
      <p:sp>
        <p:nvSpPr>
          <p:cNvPr id="78" name="60…">
            <a:extLst>
              <a:ext uri="{FF2B5EF4-FFF2-40B4-BE49-F238E27FC236}">
                <a16:creationId xmlns:a16="http://schemas.microsoft.com/office/drawing/2014/main" id="{9D18391B-C126-4640-8BF0-3FA0D316591D}"/>
              </a:ext>
            </a:extLst>
          </p:cNvPr>
          <p:cNvSpPr txBox="1"/>
          <p:nvPr/>
        </p:nvSpPr>
        <p:spPr>
          <a:xfrm>
            <a:off x="1521418" y="1989962"/>
            <a:ext cx="3538390" cy="30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lnSpc>
                <a:spcPts val="1350"/>
              </a:lnSpc>
              <a:defRPr sz="2500">
                <a:solidFill>
                  <a:srgbClr val="DDDDDD"/>
                </a:solidFill>
                <a:latin typeface="Futura"/>
                <a:ea typeface="Futura"/>
                <a:cs typeface="Futura"/>
                <a:sym typeface="Futura"/>
              </a:defRPr>
            </a:pPr>
            <a:r>
              <a:rPr lang="es-ES" b="1" dirty="0">
                <a:solidFill>
                  <a:schemeClr val="bg1"/>
                </a:solidFill>
                <a:latin typeface="Montserrat" pitchFamily="2" charset="77"/>
              </a:rPr>
              <a:t>Genera Ahorros</a:t>
            </a:r>
            <a:endParaRPr b="1" dirty="0">
              <a:solidFill>
                <a:schemeClr val="bg1"/>
              </a:solidFill>
              <a:latin typeface="Montserrat" pitchFamily="2" charset="77"/>
            </a:endParaRPr>
          </a:p>
        </p:txBody>
      </p:sp>
      <p:sp>
        <p:nvSpPr>
          <p:cNvPr id="79" name="3 ½…">
            <a:extLst>
              <a:ext uri="{FF2B5EF4-FFF2-40B4-BE49-F238E27FC236}">
                <a16:creationId xmlns:a16="http://schemas.microsoft.com/office/drawing/2014/main" id="{F4ED6EB6-8DCC-A048-B98D-FE1EC32EA867}"/>
              </a:ext>
            </a:extLst>
          </p:cNvPr>
          <p:cNvSpPr txBox="1"/>
          <p:nvPr/>
        </p:nvSpPr>
        <p:spPr>
          <a:xfrm>
            <a:off x="1521418" y="3344582"/>
            <a:ext cx="3976897"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dirty="0">
                <a:latin typeface="Montserrat" pitchFamily="2" charset="77"/>
              </a:rPr>
              <a:t>Nuestro aerosol rinde casi </a:t>
            </a:r>
            <a:r>
              <a:rPr lang="es-ES_tradnl" sz="2000" b="1" dirty="0">
                <a:latin typeface="Montserrat" pitchFamily="2" charset="77"/>
              </a:rPr>
              <a:t>3 veces más</a:t>
            </a:r>
            <a:r>
              <a:rPr lang="es-ES_tradnl" sz="2000" dirty="0">
                <a:latin typeface="Montserrat" pitchFamily="2" charset="77"/>
              </a:rPr>
              <a:t> que otros.</a:t>
            </a:r>
          </a:p>
        </p:txBody>
      </p:sp>
      <p:graphicFrame>
        <p:nvGraphicFramePr>
          <p:cNvPr id="73" name="Diagrama 72">
            <a:extLst>
              <a:ext uri="{FF2B5EF4-FFF2-40B4-BE49-F238E27FC236}">
                <a16:creationId xmlns:a16="http://schemas.microsoft.com/office/drawing/2014/main" id="{D084CB56-5770-774A-A53A-3FCEF7019B6C}"/>
              </a:ext>
            </a:extLst>
          </p:cNvPr>
          <p:cNvGraphicFramePr/>
          <p:nvPr>
            <p:extLst>
              <p:ext uri="{D42A27DB-BD31-4B8C-83A1-F6EECF244321}">
                <p14:modId xmlns:p14="http://schemas.microsoft.com/office/powerpoint/2010/main" val="1861083016"/>
              </p:ext>
            </p:extLst>
          </p:nvPr>
        </p:nvGraphicFramePr>
        <p:xfrm>
          <a:off x="6693687" y="-7532"/>
          <a:ext cx="5752321" cy="43242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4" name="Elipse 2">
            <a:extLst>
              <a:ext uri="{FF2B5EF4-FFF2-40B4-BE49-F238E27FC236}">
                <a16:creationId xmlns:a16="http://schemas.microsoft.com/office/drawing/2014/main" id="{F10B193C-D7FA-634A-9B6C-F7D08D7D5B55}"/>
              </a:ext>
            </a:extLst>
          </p:cNvPr>
          <p:cNvSpPr>
            <a:spLocks noChangeArrowheads="1"/>
          </p:cNvSpPr>
          <p:nvPr/>
        </p:nvSpPr>
        <p:spPr bwMode="auto">
          <a:xfrm>
            <a:off x="9017103" y="1538899"/>
            <a:ext cx="1185455" cy="1185455"/>
          </a:xfrm>
          <a:prstGeom prst="ellipse">
            <a:avLst/>
          </a:prstGeom>
          <a:solidFill>
            <a:srgbClr val="4472C4"/>
          </a:solidFill>
          <a:ln w="88900">
            <a:solidFill>
              <a:srgbClr val="FFFFFF"/>
            </a:solidFill>
            <a:miter lim="800000"/>
            <a:headEnd/>
            <a:tailEnd/>
          </a:ln>
        </p:spPr>
        <p:txBody>
          <a:bodyPr vert="horz" wrap="square" lIns="0" tIns="0" rIns="0" bIns="0" numCol="1" anchor="ctr" anchorCtr="0" compatLnSpc="1">
            <a:prstTxWarp prst="textNoShape">
              <a:avLst/>
            </a:prstTxWarp>
          </a:bodyPr>
          <a:lstStyle/>
          <a:p>
            <a:pPr algn="ctr" defTabSz="685800" eaLnBrk="0" fontAlgn="base">
              <a:spcBef>
                <a:spcPct val="0"/>
              </a:spcBef>
              <a:spcAft>
                <a:spcPct val="0"/>
              </a:spcAft>
            </a:pPr>
            <a:r>
              <a:rPr lang="es-ES" altLang="es-MX" dirty="0">
                <a:solidFill>
                  <a:schemeClr val="bg1"/>
                </a:solidFill>
                <a:latin typeface="Calibri" panose="020F0502020204030204" pitchFamily="34" charset="0"/>
                <a:ea typeface="Calibri" panose="020F0502020204030204" pitchFamily="34" charset="0"/>
                <a:cs typeface="Times New Roman" panose="02020603050405020304" pitchFamily="18" charset="0"/>
              </a:rPr>
              <a:t>Ahorros</a:t>
            </a:r>
            <a:endParaRPr lang="es-ES" altLang="es-MX" sz="1200" dirty="0">
              <a:solidFill>
                <a:schemeClr val="bg1"/>
              </a:solidFill>
            </a:endParaRPr>
          </a:p>
          <a:p>
            <a:pPr algn="ctr" defTabSz="685800" eaLnBrk="0" fontAlgn="base">
              <a:spcBef>
                <a:spcPct val="0"/>
              </a:spcBef>
              <a:spcAft>
                <a:spcPct val="0"/>
              </a:spcAft>
            </a:pPr>
            <a:r>
              <a:rPr lang="es-ES" altLang="es-MX"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s-ES" altLang="es-MX" sz="3200" dirty="0">
              <a:solidFill>
                <a:schemeClr val="bg1"/>
              </a:solidFill>
              <a:latin typeface="Arial" panose="020B0604020202020204" pitchFamily="34" charset="0"/>
            </a:endParaRPr>
          </a:p>
        </p:txBody>
      </p:sp>
      <p:pic>
        <p:nvPicPr>
          <p:cNvPr id="84" name="Imagen 83">
            <a:extLst>
              <a:ext uri="{FF2B5EF4-FFF2-40B4-BE49-F238E27FC236}">
                <a16:creationId xmlns:a16="http://schemas.microsoft.com/office/drawing/2014/main" id="{BDBDAD46-752D-DB4E-994E-2236EA5BE4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746" y="1481559"/>
            <a:ext cx="735049" cy="735049"/>
          </a:xfrm>
          <a:prstGeom prst="rect">
            <a:avLst/>
          </a:prstGeom>
        </p:spPr>
      </p:pic>
      <p:sp>
        <p:nvSpPr>
          <p:cNvPr id="39" name="“El más alto rendimiento de todos los geles del mercado”.">
            <a:extLst>
              <a:ext uri="{FF2B5EF4-FFF2-40B4-BE49-F238E27FC236}">
                <a16:creationId xmlns:a16="http://schemas.microsoft.com/office/drawing/2014/main" id="{E5D6FB1A-DA14-934A-A2DE-AD887BD23AFF}"/>
              </a:ext>
            </a:extLst>
          </p:cNvPr>
          <p:cNvSpPr txBox="1"/>
          <p:nvPr/>
        </p:nvSpPr>
        <p:spPr>
          <a:xfrm>
            <a:off x="3597424" y="431599"/>
            <a:ext cx="270362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500">
                <a:solidFill>
                  <a:schemeClr val="accent2">
                    <a:lumOff val="-3921"/>
                  </a:schemeClr>
                </a:solidFill>
                <a:latin typeface="Abril Text Regular"/>
                <a:ea typeface="Abril Text Regular"/>
                <a:cs typeface="Abril Text Regular"/>
                <a:sym typeface="Abril Text Regular"/>
              </a:defRPr>
            </a:pPr>
            <a:r>
              <a:rPr lang="es-ES" sz="3600" dirty="0">
                <a:solidFill>
                  <a:schemeClr val="tx1">
                    <a:lumMod val="75000"/>
                    <a:lumOff val="25000"/>
                  </a:schemeClr>
                </a:solidFill>
                <a:latin typeface="Abril Text Bold"/>
                <a:ea typeface="Abril Text Bold"/>
                <a:cs typeface="Abril Text Bold"/>
                <a:sym typeface="Abril Text Bold"/>
              </a:rPr>
              <a:t>Ventajas:</a:t>
            </a:r>
          </a:p>
        </p:txBody>
      </p:sp>
      <p:pic>
        <p:nvPicPr>
          <p:cNvPr id="41" name="Imagen 40">
            <a:extLst>
              <a:ext uri="{FF2B5EF4-FFF2-40B4-BE49-F238E27FC236}">
                <a16:creationId xmlns:a16="http://schemas.microsoft.com/office/drawing/2014/main" id="{17A88150-8E48-2A46-BED3-3387C5C04FA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7912" y="104049"/>
            <a:ext cx="3067898" cy="1132762"/>
          </a:xfrm>
          <a:prstGeom prst="rect">
            <a:avLst/>
          </a:prstGeom>
        </p:spPr>
      </p:pic>
    </p:spTree>
    <p:extLst>
      <p:ext uri="{BB962C8B-B14F-4D97-AF65-F5344CB8AC3E}">
        <p14:creationId xmlns:p14="http://schemas.microsoft.com/office/powerpoint/2010/main" val="156122390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0-#ppt_w/2"/>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shutterstock_1683827383.jpg">
            <a:extLst>
              <a:ext uri="{FF2B5EF4-FFF2-40B4-BE49-F238E27FC236}">
                <a16:creationId xmlns:a16="http://schemas.microsoft.com/office/drawing/2014/main" id="{477D0C30-D17D-7C46-A5F2-B24725320A88}"/>
              </a:ext>
            </a:extLst>
          </p:cNvPr>
          <p:cNvPicPr>
            <a:picLocks noChangeAspect="1"/>
          </p:cNvPicPr>
          <p:nvPr/>
        </p:nvPicPr>
        <p:blipFill rotWithShape="1">
          <a:blip r:embed="rId3">
            <a:extLst>
              <a:ext uri="{28A0092B-C50C-407E-A947-70E740481C1C}">
                <a14:useLocalDpi xmlns:a14="http://schemas.microsoft.com/office/drawing/2010/main" val="0"/>
              </a:ext>
            </a:extLst>
          </a:blip>
          <a:srcRect t="17" r="24299" b="53995"/>
          <a:stretch/>
        </p:blipFill>
        <p:spPr>
          <a:xfrm>
            <a:off x="8150613" y="2270354"/>
            <a:ext cx="4047115" cy="2046203"/>
          </a:xfrm>
          <a:prstGeom prst="rect">
            <a:avLst/>
          </a:prstGeom>
        </p:spPr>
      </p:pic>
      <p:pic>
        <p:nvPicPr>
          <p:cNvPr id="62" name="shutterstock_1838770849.jpg">
            <a:extLst>
              <a:ext uri="{FF2B5EF4-FFF2-40B4-BE49-F238E27FC236}">
                <a16:creationId xmlns:a16="http://schemas.microsoft.com/office/drawing/2014/main" id="{6848DE66-ECC2-B448-AED0-A3F6BB3CDC5E}"/>
              </a:ext>
            </a:extLst>
          </p:cNvPr>
          <p:cNvPicPr>
            <a:picLocks noGrp="1" noChangeAspect="1"/>
          </p:cNvPicPr>
          <p:nvPr>
            <p:ph type="pic" idx="21"/>
          </p:nvPr>
        </p:nvPicPr>
        <p:blipFill rotWithShape="1">
          <a:blip r:embed="rId4">
            <a:extLst>
              <a:ext uri="{28A0092B-C50C-407E-A947-70E740481C1C}">
                <a14:useLocalDpi xmlns:a14="http://schemas.microsoft.com/office/drawing/2010/main" val="0"/>
              </a:ext>
            </a:extLst>
          </a:blip>
          <a:srcRect l="12718" t="7816" r="30829" b="48832"/>
          <a:stretch/>
        </p:blipFill>
        <p:spPr>
          <a:xfrm>
            <a:off x="8174704" y="4784978"/>
            <a:ext cx="4017296" cy="2063046"/>
          </a:xfrm>
          <a:prstGeom prst="rect">
            <a:avLst/>
          </a:prstGeom>
        </p:spPr>
      </p:pic>
      <p:sp>
        <p:nvSpPr>
          <p:cNvPr id="55" name="Rectángulo 54">
            <a:extLst>
              <a:ext uri="{FF2B5EF4-FFF2-40B4-BE49-F238E27FC236}">
                <a16:creationId xmlns:a16="http://schemas.microsoft.com/office/drawing/2014/main" id="{5C76E941-1B44-9346-B85A-5415F8D7FD73}"/>
              </a:ext>
            </a:extLst>
          </p:cNvPr>
          <p:cNvSpPr/>
          <p:nvPr/>
        </p:nvSpPr>
        <p:spPr>
          <a:xfrm>
            <a:off x="-23110" y="1835920"/>
            <a:ext cx="12215110" cy="514632"/>
          </a:xfrm>
          <a:prstGeom prst="rect">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a:endParaRPr lang="es-ES_tradnl" sz="1350"/>
          </a:p>
        </p:txBody>
      </p:sp>
      <p:sp>
        <p:nvSpPr>
          <p:cNvPr id="46" name="60…">
            <a:extLst>
              <a:ext uri="{FF2B5EF4-FFF2-40B4-BE49-F238E27FC236}">
                <a16:creationId xmlns:a16="http://schemas.microsoft.com/office/drawing/2014/main" id="{086AF2A7-93DB-B342-B8D6-90E863BDD4CF}"/>
              </a:ext>
            </a:extLst>
          </p:cNvPr>
          <p:cNvSpPr txBox="1"/>
          <p:nvPr/>
        </p:nvSpPr>
        <p:spPr>
          <a:xfrm>
            <a:off x="1486459" y="2013860"/>
            <a:ext cx="3404996" cy="306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288" rIns="19288">
            <a:spAutoFit/>
          </a:bodyPr>
          <a:lstStyle/>
          <a:p>
            <a:pPr>
              <a:lnSpc>
                <a:spcPts val="1350"/>
              </a:lnSpc>
              <a:defRPr sz="2500">
                <a:solidFill>
                  <a:srgbClr val="DDDDDD"/>
                </a:solidFill>
                <a:latin typeface="Futura"/>
                <a:ea typeface="Futura"/>
                <a:cs typeface="Futura"/>
                <a:sym typeface="Futura"/>
              </a:defRPr>
            </a:pPr>
            <a:r>
              <a:rPr lang="es-ES" sz="2500" b="1" dirty="0">
                <a:solidFill>
                  <a:schemeClr val="bg1"/>
                </a:solidFill>
                <a:latin typeface="Montserrat" pitchFamily="2" charset="77"/>
              </a:rPr>
              <a:t>Rápida Acción.</a:t>
            </a:r>
            <a:endParaRPr sz="2500" b="1" dirty="0">
              <a:solidFill>
                <a:schemeClr val="bg1"/>
              </a:solidFill>
              <a:latin typeface="Montserrat" pitchFamily="2" charset="77"/>
            </a:endParaRPr>
          </a:p>
        </p:txBody>
      </p:sp>
      <p:sp>
        <p:nvSpPr>
          <p:cNvPr id="56" name="Rectángulo 55">
            <a:extLst>
              <a:ext uri="{FF2B5EF4-FFF2-40B4-BE49-F238E27FC236}">
                <a16:creationId xmlns:a16="http://schemas.microsoft.com/office/drawing/2014/main" id="{4756C320-E1D4-EE45-9454-165E4258109B}"/>
              </a:ext>
            </a:extLst>
          </p:cNvPr>
          <p:cNvSpPr/>
          <p:nvPr/>
        </p:nvSpPr>
        <p:spPr>
          <a:xfrm>
            <a:off x="-20106" y="4265552"/>
            <a:ext cx="12212106" cy="514632"/>
          </a:xfrm>
          <a:prstGeom prst="rect">
            <a:avLst/>
          </a:prstGeom>
          <a:solidFill>
            <a:srgbClr val="00B05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a:endParaRPr lang="es-ES_tradnl" sz="1350"/>
          </a:p>
        </p:txBody>
      </p:sp>
      <p:pic>
        <p:nvPicPr>
          <p:cNvPr id="36" name="Imagen" descr="Imagen">
            <a:extLst>
              <a:ext uri="{FF2B5EF4-FFF2-40B4-BE49-F238E27FC236}">
                <a16:creationId xmlns:a16="http://schemas.microsoft.com/office/drawing/2014/main" id="{56248E20-58B6-8F42-8BE5-D8DA9A9D94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122" y="1426032"/>
            <a:ext cx="675300" cy="827217"/>
          </a:xfrm>
          <a:prstGeom prst="rect">
            <a:avLst/>
          </a:prstGeom>
          <a:ln w="12700">
            <a:miter lim="400000"/>
          </a:ln>
        </p:spPr>
      </p:pic>
      <p:sp>
        <p:nvSpPr>
          <p:cNvPr id="48" name="60…">
            <a:extLst>
              <a:ext uri="{FF2B5EF4-FFF2-40B4-BE49-F238E27FC236}">
                <a16:creationId xmlns:a16="http://schemas.microsoft.com/office/drawing/2014/main" id="{81D5603B-6353-F144-917D-659B480DE76D}"/>
              </a:ext>
            </a:extLst>
          </p:cNvPr>
          <p:cNvSpPr txBox="1"/>
          <p:nvPr/>
        </p:nvSpPr>
        <p:spPr>
          <a:xfrm>
            <a:off x="1517657" y="4430769"/>
            <a:ext cx="3700533" cy="306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288" rIns="19288">
            <a:spAutoFit/>
          </a:bodyPr>
          <a:lstStyle/>
          <a:p>
            <a:pPr>
              <a:lnSpc>
                <a:spcPts val="1350"/>
              </a:lnSpc>
              <a:defRPr sz="2500">
                <a:solidFill>
                  <a:srgbClr val="DDDDDD"/>
                </a:solidFill>
                <a:latin typeface="Futura"/>
                <a:ea typeface="Futura"/>
                <a:cs typeface="Futura"/>
                <a:sym typeface="Futura"/>
              </a:defRPr>
            </a:pPr>
            <a:r>
              <a:rPr lang="es-ES" sz="2500" b="1" dirty="0">
                <a:solidFill>
                  <a:schemeClr val="bg1"/>
                </a:solidFill>
                <a:latin typeface="Montserrat" pitchFamily="2" charset="77"/>
              </a:rPr>
              <a:t>Seguro para tu salud.</a:t>
            </a:r>
            <a:endParaRPr sz="2500" b="1" dirty="0">
              <a:solidFill>
                <a:schemeClr val="bg1"/>
              </a:solidFill>
              <a:latin typeface="Montserrat" pitchFamily="2" charset="77"/>
            </a:endParaRPr>
          </a:p>
        </p:txBody>
      </p:sp>
      <p:sp>
        <p:nvSpPr>
          <p:cNvPr id="50" name="3 ½…">
            <a:extLst>
              <a:ext uri="{FF2B5EF4-FFF2-40B4-BE49-F238E27FC236}">
                <a16:creationId xmlns:a16="http://schemas.microsoft.com/office/drawing/2014/main" id="{4B6DFC47-F008-724B-A705-642B6F44D756}"/>
              </a:ext>
            </a:extLst>
          </p:cNvPr>
          <p:cNvSpPr txBox="1"/>
          <p:nvPr/>
        </p:nvSpPr>
        <p:spPr>
          <a:xfrm>
            <a:off x="1482003" y="2852936"/>
            <a:ext cx="4064589"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dirty="0">
                <a:latin typeface="Montserrat" pitchFamily="2" charset="77"/>
              </a:rPr>
              <a:t>Actúa en menos de</a:t>
            </a:r>
          </a:p>
          <a:p>
            <a:pPr>
              <a:defRPr sz="2600">
                <a:solidFill>
                  <a:srgbClr val="424242"/>
                </a:solidFill>
                <a:latin typeface="Abril Text Regular"/>
                <a:ea typeface="Abril Text Regular"/>
                <a:cs typeface="Abril Text Regular"/>
                <a:sym typeface="Abril Text Regular"/>
              </a:defRPr>
            </a:pPr>
            <a:r>
              <a:rPr lang="es-ES_tradnl" sz="2000" b="1" dirty="0">
                <a:latin typeface="Montserrat" pitchFamily="2" charset="77"/>
              </a:rPr>
              <a:t>60 segundos.</a:t>
            </a:r>
            <a:endParaRPr lang="es-ES_tradnl" sz="2000" dirty="0">
              <a:latin typeface="Montserrat" pitchFamily="2" charset="77"/>
            </a:endParaRPr>
          </a:p>
        </p:txBody>
      </p:sp>
      <p:sp>
        <p:nvSpPr>
          <p:cNvPr id="51" name="3 ½…">
            <a:extLst>
              <a:ext uri="{FF2B5EF4-FFF2-40B4-BE49-F238E27FC236}">
                <a16:creationId xmlns:a16="http://schemas.microsoft.com/office/drawing/2014/main" id="{746BA7FC-5642-2141-8EF1-B7DA0737AFAF}"/>
              </a:ext>
            </a:extLst>
          </p:cNvPr>
          <p:cNvSpPr txBox="1"/>
          <p:nvPr/>
        </p:nvSpPr>
        <p:spPr>
          <a:xfrm>
            <a:off x="1517657" y="5093805"/>
            <a:ext cx="376067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dirty="0">
                <a:latin typeface="Montserrat" pitchFamily="2" charset="77"/>
              </a:rPr>
              <a:t>No irrita la </a:t>
            </a:r>
            <a:r>
              <a:rPr lang="es-ES_tradnl" sz="2000" b="1" dirty="0">
                <a:latin typeface="Montserrat" pitchFamily="2" charset="77"/>
              </a:rPr>
              <a:t>piel</a:t>
            </a:r>
            <a:r>
              <a:rPr lang="es-ES_tradnl" sz="2000" dirty="0">
                <a:latin typeface="Montserrat" pitchFamily="2" charset="77"/>
              </a:rPr>
              <a:t>. </a:t>
            </a:r>
          </a:p>
        </p:txBody>
      </p:sp>
      <p:sp>
        <p:nvSpPr>
          <p:cNvPr id="52" name="3 ½…">
            <a:extLst>
              <a:ext uri="{FF2B5EF4-FFF2-40B4-BE49-F238E27FC236}">
                <a16:creationId xmlns:a16="http://schemas.microsoft.com/office/drawing/2014/main" id="{B0D4247B-3423-9147-AF43-2BE086A7D528}"/>
              </a:ext>
            </a:extLst>
          </p:cNvPr>
          <p:cNvSpPr txBox="1"/>
          <p:nvPr/>
        </p:nvSpPr>
        <p:spPr>
          <a:xfrm>
            <a:off x="1517657" y="5770760"/>
            <a:ext cx="376067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288" rIns="19288">
            <a:spAutoFit/>
          </a:bodyPr>
          <a:lstStyle/>
          <a:p>
            <a:pPr>
              <a:defRPr sz="2600">
                <a:solidFill>
                  <a:srgbClr val="424242"/>
                </a:solidFill>
                <a:latin typeface="Abril Text Regular"/>
                <a:ea typeface="Abril Text Regular"/>
                <a:cs typeface="Abril Text Regular"/>
                <a:sym typeface="Abril Text Regular"/>
              </a:defRPr>
            </a:pPr>
            <a:r>
              <a:rPr lang="es-ES_tradnl" sz="2000" dirty="0">
                <a:latin typeface="Montserrat" pitchFamily="2" charset="77"/>
              </a:rPr>
              <a:t>No irrita los </a:t>
            </a:r>
            <a:r>
              <a:rPr lang="es-ES_tradnl" sz="2000" b="1" dirty="0">
                <a:latin typeface="Montserrat" pitchFamily="2" charset="77"/>
              </a:rPr>
              <a:t>ojos</a:t>
            </a:r>
            <a:r>
              <a:rPr lang="es-ES_tradnl" sz="2000" dirty="0">
                <a:latin typeface="Montserrat" pitchFamily="2" charset="77"/>
              </a:rPr>
              <a:t>.</a:t>
            </a:r>
          </a:p>
        </p:txBody>
      </p:sp>
      <p:pic>
        <p:nvPicPr>
          <p:cNvPr id="3" name="Imagen 2">
            <a:extLst>
              <a:ext uri="{FF2B5EF4-FFF2-40B4-BE49-F238E27FC236}">
                <a16:creationId xmlns:a16="http://schemas.microsoft.com/office/drawing/2014/main" id="{323F2F92-F8D6-674B-ACCC-5299E976E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148" y="3949971"/>
            <a:ext cx="706399" cy="706399"/>
          </a:xfrm>
          <a:prstGeom prst="rect">
            <a:avLst/>
          </a:prstGeom>
        </p:spPr>
      </p:pic>
      <p:sp>
        <p:nvSpPr>
          <p:cNvPr id="39" name="“El más alto rendimiento de todos los geles del mercado”.">
            <a:extLst>
              <a:ext uri="{FF2B5EF4-FFF2-40B4-BE49-F238E27FC236}">
                <a16:creationId xmlns:a16="http://schemas.microsoft.com/office/drawing/2014/main" id="{90BACE54-1687-0E4A-AA9D-5F5688F8E568}"/>
              </a:ext>
            </a:extLst>
          </p:cNvPr>
          <p:cNvSpPr txBox="1"/>
          <p:nvPr/>
        </p:nvSpPr>
        <p:spPr>
          <a:xfrm>
            <a:off x="3597424" y="431599"/>
            <a:ext cx="270362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500">
                <a:solidFill>
                  <a:schemeClr val="accent2">
                    <a:lumOff val="-3921"/>
                  </a:schemeClr>
                </a:solidFill>
                <a:latin typeface="Abril Text Regular"/>
                <a:ea typeface="Abril Text Regular"/>
                <a:cs typeface="Abril Text Regular"/>
                <a:sym typeface="Abril Text Regular"/>
              </a:defRPr>
            </a:pPr>
            <a:r>
              <a:rPr lang="es-ES" sz="3600" dirty="0">
                <a:solidFill>
                  <a:schemeClr val="tx1">
                    <a:lumMod val="75000"/>
                    <a:lumOff val="25000"/>
                  </a:schemeClr>
                </a:solidFill>
                <a:latin typeface="Abril Text Bold"/>
                <a:ea typeface="Abril Text Bold"/>
                <a:cs typeface="Abril Text Bold"/>
                <a:sym typeface="Abril Text Bold"/>
              </a:rPr>
              <a:t>Ventajas:</a:t>
            </a:r>
          </a:p>
        </p:txBody>
      </p:sp>
      <p:pic>
        <p:nvPicPr>
          <p:cNvPr id="41" name="Imagen 40">
            <a:extLst>
              <a:ext uri="{FF2B5EF4-FFF2-40B4-BE49-F238E27FC236}">
                <a16:creationId xmlns:a16="http://schemas.microsoft.com/office/drawing/2014/main" id="{33675B54-BE17-DE47-895C-5342EDE0C1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400" y="92108"/>
            <a:ext cx="3067898" cy="1132762"/>
          </a:xfrm>
          <a:prstGeom prst="rect">
            <a:avLst/>
          </a:prstGeom>
        </p:spPr>
      </p:pic>
    </p:spTree>
    <p:extLst>
      <p:ext uri="{BB962C8B-B14F-4D97-AF65-F5344CB8AC3E}">
        <p14:creationId xmlns:p14="http://schemas.microsoft.com/office/powerpoint/2010/main" val="297990439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0-#ppt_w/2"/>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n" descr="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699" y="617955"/>
            <a:ext cx="702110" cy="702110"/>
          </a:xfrm>
          <a:prstGeom prst="rect">
            <a:avLst/>
          </a:prstGeom>
          <a:ln w="12700">
            <a:miter lim="400000"/>
          </a:ln>
          <a:effectLst>
            <a:outerShdw blurRad="101600" dist="76200" dir="2400000" rotWithShape="0">
              <a:srgbClr val="000000">
                <a:alpha val="75000"/>
              </a:srgbClr>
            </a:outerShdw>
          </a:effectLst>
        </p:spPr>
      </p:pic>
      <p:sp>
        <p:nvSpPr>
          <p:cNvPr id="335" name="1"/>
          <p:cNvSpPr txBox="1"/>
          <p:nvPr/>
        </p:nvSpPr>
        <p:spPr>
          <a:xfrm>
            <a:off x="2783708" y="1583568"/>
            <a:ext cx="1039292" cy="2430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4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dirty="0">
                <a:solidFill>
                  <a:srgbClr val="1C76D2"/>
                </a:solidFill>
                <a:latin typeface="Gotham Bold"/>
                <a:ea typeface="Gotham Bold"/>
                <a:cs typeface="Gotham Bold"/>
                <a:sym typeface="Gotham Bold"/>
              </a:rPr>
              <a:t>1 </a:t>
            </a:r>
          </a:p>
        </p:txBody>
      </p:sp>
      <p:sp>
        <p:nvSpPr>
          <p:cNvPr id="336" name="Litro"/>
          <p:cNvSpPr txBox="1"/>
          <p:nvPr/>
        </p:nvSpPr>
        <p:spPr>
          <a:xfrm>
            <a:off x="3798044" y="2070992"/>
            <a:ext cx="1941847"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ts val="4000"/>
              </a:lnSpc>
              <a:defRPr sz="35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Litro</a:t>
            </a:r>
          </a:p>
        </p:txBody>
      </p:sp>
      <p:sp>
        <p:nvSpPr>
          <p:cNvPr id="337" name="De gel para…"/>
          <p:cNvSpPr txBox="1"/>
          <p:nvPr/>
        </p:nvSpPr>
        <p:spPr>
          <a:xfrm>
            <a:off x="3783607" y="2681862"/>
            <a:ext cx="2238219" cy="1332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ts val="3200"/>
              </a:lnSpc>
              <a:defRPr sz="2900">
                <a:solidFill>
                  <a:schemeClr val="accent2">
                    <a:lumOff val="-3921"/>
                  </a:schemeClr>
                </a:solidFill>
                <a:latin typeface="Abril Text Regular"/>
                <a:ea typeface="Abril Text Regular"/>
                <a:cs typeface="Abril Text Regular"/>
                <a:sym typeface="Abril Text Regular"/>
              </a:defRPr>
            </a:pPr>
            <a:r>
              <a:t>De gel para </a:t>
            </a:r>
          </a:p>
          <a:p>
            <a:pPr>
              <a:lnSpc>
                <a:spcPts val="3200"/>
              </a:lnSpc>
              <a:defRPr sz="2900">
                <a:solidFill>
                  <a:schemeClr val="accent2">
                    <a:lumOff val="-3921"/>
                  </a:schemeClr>
                </a:solidFill>
                <a:latin typeface="Abril Text Regular"/>
                <a:ea typeface="Abril Text Regular"/>
                <a:cs typeface="Abril Text Regular"/>
                <a:sym typeface="Abril Text Regular"/>
              </a:defRPr>
            </a:pPr>
            <a:r>
              <a:t>manos </a:t>
            </a:r>
          </a:p>
          <a:p>
            <a:pPr>
              <a:lnSpc>
                <a:spcPts val="3200"/>
              </a:lnSpc>
              <a:defRPr sz="2900">
                <a:solidFill>
                  <a:schemeClr val="accent2">
                    <a:lumOff val="-3921"/>
                  </a:schemeClr>
                </a:solidFill>
                <a:latin typeface="Abril Text Regular"/>
                <a:ea typeface="Abril Text Regular"/>
                <a:cs typeface="Abril Text Regular"/>
                <a:sym typeface="Abril Text Regular"/>
              </a:defRPr>
            </a:pPr>
            <a:r>
              <a:rPr>
                <a:solidFill>
                  <a:srgbClr val="38BBFF"/>
                </a:solidFill>
              </a:rPr>
              <a:t>Nanoxen®</a:t>
            </a:r>
            <a:r>
              <a:t> </a:t>
            </a:r>
          </a:p>
        </p:txBody>
      </p:sp>
      <p:sp>
        <p:nvSpPr>
          <p:cNvPr id="338" name="Usando 0.5ml por dosis"/>
          <p:cNvSpPr txBox="1"/>
          <p:nvPr/>
        </p:nvSpPr>
        <p:spPr>
          <a:xfrm>
            <a:off x="3144528" y="5643502"/>
            <a:ext cx="2477601" cy="47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ts val="3200"/>
              </a:lnSpc>
              <a:defRPr sz="1700">
                <a:solidFill>
                  <a:schemeClr val="accent1">
                    <a:lumOff val="-10588"/>
                  </a:schemeClr>
                </a:solidFill>
                <a:latin typeface="Abril Text Regular"/>
                <a:ea typeface="Abril Text Regular"/>
                <a:cs typeface="Abril Text Regular"/>
                <a:sym typeface="Abril Text Regular"/>
              </a:defRPr>
            </a:lvl1pPr>
          </a:lstStyle>
          <a:p>
            <a:r>
              <a:t>Usando 0.5ml por dosis</a:t>
            </a:r>
          </a:p>
        </p:txBody>
      </p:sp>
      <p:pic>
        <p:nvPicPr>
          <p:cNvPr id="339" name="11_RECORTE_Nanoxen_Gel limpiador para manos 500 ml.png" descr="11_RECORTE_Nanoxen_Gel limpiador para manos 500 m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63081" y="2070992"/>
            <a:ext cx="1531282" cy="4047643"/>
          </a:xfrm>
          <a:prstGeom prst="rect">
            <a:avLst/>
          </a:prstGeom>
          <a:ln w="12700">
            <a:miter lim="400000"/>
          </a:ln>
          <a:effectLst>
            <a:outerShdw blurRad="101600" dist="76200" dir="2400000" rotWithShape="0">
              <a:srgbClr val="000000">
                <a:alpha val="75000"/>
              </a:srgbClr>
            </a:outerShdw>
          </a:effectLst>
        </p:spPr>
      </p:pic>
      <p:graphicFrame>
        <p:nvGraphicFramePr>
          <p:cNvPr id="340" name="Tabla"/>
          <p:cNvGraphicFramePr/>
          <p:nvPr>
            <p:extLst>
              <p:ext uri="{D42A27DB-BD31-4B8C-83A1-F6EECF244321}">
                <p14:modId xmlns:p14="http://schemas.microsoft.com/office/powerpoint/2010/main" val="3405979855"/>
              </p:ext>
            </p:extLst>
          </p:nvPr>
        </p:nvGraphicFramePr>
        <p:xfrm>
          <a:off x="6822020" y="5021087"/>
          <a:ext cx="4651540" cy="1154902"/>
        </p:xfrm>
        <a:graphic>
          <a:graphicData uri="http://schemas.openxmlformats.org/drawingml/2006/table">
            <a:tbl>
              <a:tblPr firstRow="1" firstCol="1" lastRow="1" bandRow="1"/>
              <a:tblGrid>
                <a:gridCol w="1162885">
                  <a:extLst>
                    <a:ext uri="{9D8B030D-6E8A-4147-A177-3AD203B41FA5}">
                      <a16:colId xmlns:a16="http://schemas.microsoft.com/office/drawing/2014/main" val="20000"/>
                    </a:ext>
                  </a:extLst>
                </a:gridCol>
                <a:gridCol w="1162885">
                  <a:extLst>
                    <a:ext uri="{9D8B030D-6E8A-4147-A177-3AD203B41FA5}">
                      <a16:colId xmlns:a16="http://schemas.microsoft.com/office/drawing/2014/main" val="20001"/>
                    </a:ext>
                  </a:extLst>
                </a:gridCol>
                <a:gridCol w="1162885">
                  <a:extLst>
                    <a:ext uri="{9D8B030D-6E8A-4147-A177-3AD203B41FA5}">
                      <a16:colId xmlns:a16="http://schemas.microsoft.com/office/drawing/2014/main" val="20002"/>
                    </a:ext>
                  </a:extLst>
                </a:gridCol>
                <a:gridCol w="1162885">
                  <a:extLst>
                    <a:ext uri="{9D8B030D-6E8A-4147-A177-3AD203B41FA5}">
                      <a16:colId xmlns:a16="http://schemas.microsoft.com/office/drawing/2014/main" val="20003"/>
                    </a:ext>
                  </a:extLst>
                </a:gridCol>
              </a:tblGrid>
              <a:tr h="214758">
                <a:tc>
                  <a:txBody>
                    <a:bodyPr/>
                    <a:lstStyle/>
                    <a:p>
                      <a:pPr algn="l">
                        <a:defRPr sz="1400">
                          <a:sym typeface="Calibri"/>
                        </a:defRPr>
                      </a:pPr>
                      <a:endParaRPr>
                        <a:solidFill>
                          <a:schemeClr val="tx1"/>
                        </a:solidFill>
                      </a:endParaRPr>
                    </a:p>
                  </a:txBody>
                  <a:tcPr marL="0" marR="0" marT="0" marB="0" anchor="b" horzOverflow="overflow">
                    <a:lnL w="12700">
                      <a:solidFill>
                        <a:srgbClr val="FFFFFF"/>
                      </a:solidFill>
                      <a:miter lim="400000"/>
                    </a:lnL>
                    <a:lnT w="12700">
                      <a:solidFill>
                        <a:srgbClr val="FFFFFF"/>
                      </a:solidFill>
                      <a:miter lim="400000"/>
                    </a:lnT>
                  </a:tcPr>
                </a:tc>
                <a:tc>
                  <a:txBody>
                    <a:bodyPr/>
                    <a:lstStyle/>
                    <a:p>
                      <a:pPr>
                        <a:defRPr sz="1800" b="0">
                          <a:solidFill>
                            <a:srgbClr val="000000"/>
                          </a:solidFill>
                        </a:defRPr>
                      </a:pPr>
                      <a:r>
                        <a:rPr sz="1300" dirty="0">
                          <a:solidFill>
                            <a:schemeClr val="tx1"/>
                          </a:solidFill>
                          <a:sym typeface="Calibri"/>
                        </a:rPr>
                        <a:t>Gel </a:t>
                      </a:r>
                      <a:r>
                        <a:rPr sz="1300" dirty="0" err="1">
                          <a:solidFill>
                            <a:schemeClr val="tx1"/>
                          </a:solidFill>
                          <a:sym typeface="Calibri"/>
                        </a:rPr>
                        <a:t>Nanoxen</a:t>
                      </a:r>
                      <a:r>
                        <a:rPr sz="1300" dirty="0">
                          <a:solidFill>
                            <a:schemeClr val="tx1"/>
                          </a:solidFill>
                          <a:sym typeface="Calibri"/>
                        </a:rPr>
                        <a:t>®</a:t>
                      </a:r>
                    </a:p>
                  </a:txBody>
                  <a:tcPr marL="0" marR="0" marT="0" marB="0" anchor="b" horzOverflow="overflow">
                    <a:lnT w="12700">
                      <a:solidFill>
                        <a:srgbClr val="FFFFFF"/>
                      </a:solidFill>
                      <a:miter lim="400000"/>
                    </a:lnT>
                  </a:tcPr>
                </a:tc>
                <a:tc>
                  <a:txBody>
                    <a:bodyPr/>
                    <a:lstStyle/>
                    <a:p>
                      <a:pPr>
                        <a:defRPr sz="1800" b="0">
                          <a:solidFill>
                            <a:srgbClr val="000000"/>
                          </a:solidFill>
                        </a:defRPr>
                      </a:pPr>
                      <a:r>
                        <a:rPr sz="1300" dirty="0">
                          <a:solidFill>
                            <a:schemeClr val="tx1"/>
                          </a:solidFill>
                          <a:sym typeface="Calibri"/>
                        </a:rPr>
                        <a:t>Gel de </a:t>
                      </a:r>
                      <a:r>
                        <a:rPr sz="1300" dirty="0" err="1">
                          <a:solidFill>
                            <a:schemeClr val="tx1"/>
                          </a:solidFill>
                          <a:sym typeface="Calibri"/>
                        </a:rPr>
                        <a:t>marca</a:t>
                      </a:r>
                      <a:endParaRPr sz="1300" dirty="0">
                        <a:solidFill>
                          <a:schemeClr val="tx1"/>
                        </a:solidFill>
                        <a:sym typeface="Calibri"/>
                      </a:endParaRPr>
                    </a:p>
                  </a:txBody>
                  <a:tcPr marL="0" marR="0" marT="0" marB="0" anchor="b" horzOverflow="overflow">
                    <a:lnT w="12700">
                      <a:solidFill>
                        <a:srgbClr val="FFFFFF"/>
                      </a:solidFill>
                      <a:miter lim="400000"/>
                    </a:lnT>
                  </a:tcPr>
                </a:tc>
                <a:tc>
                  <a:txBody>
                    <a:bodyPr/>
                    <a:lstStyle/>
                    <a:p>
                      <a:pPr>
                        <a:defRPr sz="1800" b="0">
                          <a:solidFill>
                            <a:srgbClr val="000000"/>
                          </a:solidFill>
                        </a:defRPr>
                      </a:pPr>
                      <a:r>
                        <a:rPr sz="1300">
                          <a:solidFill>
                            <a:schemeClr val="tx1"/>
                          </a:solidFill>
                          <a:sym typeface="Calibri"/>
                        </a:rPr>
                        <a:t>Gel comercial</a:t>
                      </a:r>
                    </a:p>
                  </a:txBody>
                  <a:tcPr marL="0" marR="0" marT="0" marB="0" anchor="b" horzOverflow="overflow">
                    <a:lnR w="12700">
                      <a:solidFill>
                        <a:srgbClr val="FFFFFF"/>
                      </a:solidFill>
                      <a:miter lim="400000"/>
                    </a:lnR>
                    <a:lnT w="12700">
                      <a:solidFill>
                        <a:srgbClr val="FFFFFF"/>
                      </a:solidFill>
                      <a:miter lim="400000"/>
                    </a:lnT>
                  </a:tcPr>
                </a:tc>
                <a:extLst>
                  <a:ext uri="{0D108BD9-81ED-4DB2-BD59-A6C34878D82A}">
                    <a16:rowId xmlns:a16="http://schemas.microsoft.com/office/drawing/2014/main" val="10000"/>
                  </a:ext>
                </a:extLst>
              </a:tr>
              <a:tr h="214758">
                <a:tc>
                  <a:txBody>
                    <a:bodyPr/>
                    <a:lstStyle/>
                    <a:p>
                      <a:pPr indent="25400" algn="l">
                        <a:defRPr sz="1800" b="0">
                          <a:solidFill>
                            <a:srgbClr val="000000"/>
                          </a:solidFill>
                        </a:defRPr>
                      </a:pPr>
                      <a:r>
                        <a:rPr sz="1300">
                          <a:solidFill>
                            <a:schemeClr val="tx1"/>
                          </a:solidFill>
                          <a:sym typeface="Calibri"/>
                        </a:rPr>
                        <a:t>Precio litro Gel </a:t>
                      </a:r>
                    </a:p>
                  </a:txBody>
                  <a:tcPr marL="0" marR="0" marT="0" marB="0" anchor="b" horzOverflow="overflow">
                    <a:lnL w="12700">
                      <a:solidFill>
                        <a:srgbClr val="FFFFFF"/>
                      </a:solidFill>
                      <a:miter lim="400000"/>
                    </a:lnL>
                  </a:tcPr>
                </a:tc>
                <a:tc>
                  <a:txBody>
                    <a:bodyPr/>
                    <a:lstStyle/>
                    <a:p>
                      <a:pPr>
                        <a:defRPr sz="1800"/>
                      </a:pPr>
                      <a:r>
                        <a:rPr sz="1300">
                          <a:solidFill>
                            <a:schemeClr val="tx1"/>
                          </a:solidFill>
                          <a:sym typeface="Calibri"/>
                        </a:rPr>
                        <a:t>$107.00*</a:t>
                      </a:r>
                    </a:p>
                  </a:txBody>
                  <a:tcPr marL="0" marR="0" marT="0" marB="0" anchor="b" horzOverflow="overflow"/>
                </a:tc>
                <a:tc>
                  <a:txBody>
                    <a:bodyPr/>
                    <a:lstStyle/>
                    <a:p>
                      <a:pPr>
                        <a:defRPr sz="1800"/>
                      </a:pPr>
                      <a:r>
                        <a:rPr sz="1300" dirty="0">
                          <a:solidFill>
                            <a:schemeClr val="tx1"/>
                          </a:solidFill>
                          <a:sym typeface="Calibri"/>
                        </a:rPr>
                        <a:t>$120.00*</a:t>
                      </a:r>
                    </a:p>
                  </a:txBody>
                  <a:tcPr marL="0" marR="0" marT="0" marB="0" anchor="b" horzOverflow="overflow"/>
                </a:tc>
                <a:tc>
                  <a:txBody>
                    <a:bodyPr/>
                    <a:lstStyle/>
                    <a:p>
                      <a:pPr>
                        <a:defRPr sz="1800"/>
                      </a:pPr>
                      <a:r>
                        <a:rPr sz="1300" dirty="0">
                          <a:solidFill>
                            <a:schemeClr val="tx1"/>
                          </a:solidFill>
                          <a:sym typeface="Calibri"/>
                        </a:rPr>
                        <a:t>$28.00*</a:t>
                      </a:r>
                    </a:p>
                  </a:txBody>
                  <a:tcPr marL="0" marR="0" marT="0" marB="0" anchor="b" horzOverflow="overflow">
                    <a:lnR w="12700">
                      <a:solidFill>
                        <a:srgbClr val="FFFFFF"/>
                      </a:solidFill>
                      <a:miter lim="400000"/>
                    </a:lnR>
                  </a:tcPr>
                </a:tc>
                <a:extLst>
                  <a:ext uri="{0D108BD9-81ED-4DB2-BD59-A6C34878D82A}">
                    <a16:rowId xmlns:a16="http://schemas.microsoft.com/office/drawing/2014/main" val="10001"/>
                  </a:ext>
                </a:extLst>
              </a:tr>
              <a:tr h="202058">
                <a:tc>
                  <a:txBody>
                    <a:bodyPr/>
                    <a:lstStyle/>
                    <a:p>
                      <a:pPr indent="25400" algn="l">
                        <a:defRPr sz="1800" b="0">
                          <a:solidFill>
                            <a:srgbClr val="000000"/>
                          </a:solidFill>
                        </a:defRPr>
                      </a:pPr>
                      <a:r>
                        <a:rPr sz="1300">
                          <a:solidFill>
                            <a:schemeClr val="tx1"/>
                          </a:solidFill>
                          <a:sym typeface="Calibri"/>
                        </a:rPr>
                        <a:t>Dosis en ml</a:t>
                      </a:r>
                    </a:p>
                  </a:txBody>
                  <a:tcPr marL="0" marR="0" marT="0" marB="0" anchor="b" horzOverflow="overflow">
                    <a:lnL w="12700">
                      <a:solidFill>
                        <a:srgbClr val="FFFFFF"/>
                      </a:solidFill>
                      <a:miter lim="400000"/>
                    </a:lnL>
                  </a:tcPr>
                </a:tc>
                <a:tc>
                  <a:txBody>
                    <a:bodyPr/>
                    <a:lstStyle/>
                    <a:p>
                      <a:pPr>
                        <a:defRPr sz="1800"/>
                      </a:pPr>
                      <a:r>
                        <a:rPr sz="1300">
                          <a:solidFill>
                            <a:schemeClr val="tx1"/>
                          </a:solidFill>
                          <a:sym typeface="Calibri"/>
                        </a:rPr>
                        <a:t>0.5ml</a:t>
                      </a:r>
                    </a:p>
                  </a:txBody>
                  <a:tcPr marL="0" marR="0" marT="0" marB="0" anchor="b" horzOverflow="overflow"/>
                </a:tc>
                <a:tc>
                  <a:txBody>
                    <a:bodyPr/>
                    <a:lstStyle/>
                    <a:p>
                      <a:pPr>
                        <a:defRPr sz="1800"/>
                      </a:pPr>
                      <a:r>
                        <a:rPr sz="1300">
                          <a:solidFill>
                            <a:schemeClr val="tx1"/>
                          </a:solidFill>
                          <a:sym typeface="Calibri"/>
                        </a:rPr>
                        <a:t>2.5ml</a:t>
                      </a:r>
                    </a:p>
                  </a:txBody>
                  <a:tcPr marL="0" marR="0" marT="0" marB="0" anchor="b" horzOverflow="overflow"/>
                </a:tc>
                <a:tc>
                  <a:txBody>
                    <a:bodyPr/>
                    <a:lstStyle/>
                    <a:p>
                      <a:pPr>
                        <a:defRPr sz="1800"/>
                      </a:pPr>
                      <a:r>
                        <a:rPr sz="1300" dirty="0">
                          <a:solidFill>
                            <a:schemeClr val="tx1"/>
                          </a:solidFill>
                          <a:sym typeface="Calibri"/>
                        </a:rPr>
                        <a:t>2.5ml</a:t>
                      </a:r>
                    </a:p>
                  </a:txBody>
                  <a:tcPr marL="0" marR="0" marT="0" marB="0" anchor="b" horzOverflow="overflow">
                    <a:lnR w="12700">
                      <a:solidFill>
                        <a:srgbClr val="FFFFFF"/>
                      </a:solidFill>
                      <a:miter lim="400000"/>
                    </a:lnR>
                  </a:tcPr>
                </a:tc>
                <a:extLst>
                  <a:ext uri="{0D108BD9-81ED-4DB2-BD59-A6C34878D82A}">
                    <a16:rowId xmlns:a16="http://schemas.microsoft.com/office/drawing/2014/main" val="10002"/>
                  </a:ext>
                </a:extLst>
              </a:tr>
              <a:tr h="214758">
                <a:tc>
                  <a:txBody>
                    <a:bodyPr/>
                    <a:lstStyle/>
                    <a:p>
                      <a:pPr indent="25400" algn="l">
                        <a:defRPr sz="1800" b="0">
                          <a:solidFill>
                            <a:srgbClr val="000000"/>
                          </a:solidFill>
                        </a:defRPr>
                      </a:pPr>
                      <a:r>
                        <a:rPr sz="1300" dirty="0" err="1">
                          <a:solidFill>
                            <a:schemeClr val="tx1"/>
                          </a:solidFill>
                          <a:sym typeface="Calibri"/>
                        </a:rPr>
                        <a:t>Gasto</a:t>
                      </a:r>
                      <a:r>
                        <a:rPr sz="1300" dirty="0">
                          <a:solidFill>
                            <a:schemeClr val="tx1"/>
                          </a:solidFill>
                          <a:sym typeface="Calibri"/>
                        </a:rPr>
                        <a:t> </a:t>
                      </a:r>
                      <a:r>
                        <a:rPr sz="1300" dirty="0" err="1">
                          <a:solidFill>
                            <a:schemeClr val="tx1"/>
                          </a:solidFill>
                          <a:sym typeface="Calibri"/>
                        </a:rPr>
                        <a:t>dosis</a:t>
                      </a:r>
                      <a:endParaRPr sz="1300" dirty="0">
                        <a:solidFill>
                          <a:schemeClr val="tx1"/>
                        </a:solidFill>
                        <a:sym typeface="Calibri"/>
                      </a:endParaRPr>
                    </a:p>
                  </a:txBody>
                  <a:tcPr marL="0" marR="0" marT="0" marB="0" anchor="b" horzOverflow="overflow">
                    <a:lnL w="12700">
                      <a:solidFill>
                        <a:srgbClr val="FFFFFF"/>
                      </a:solidFill>
                      <a:miter lim="400000"/>
                    </a:lnL>
                  </a:tcPr>
                </a:tc>
                <a:tc>
                  <a:txBody>
                    <a:bodyPr/>
                    <a:lstStyle/>
                    <a:p>
                      <a:pPr>
                        <a:defRPr sz="1800"/>
                      </a:pPr>
                      <a:r>
                        <a:rPr sz="1300">
                          <a:solidFill>
                            <a:schemeClr val="tx1"/>
                          </a:solidFill>
                          <a:sym typeface="Calibri"/>
                        </a:rPr>
                        <a:t>$0.05</a:t>
                      </a:r>
                    </a:p>
                  </a:txBody>
                  <a:tcPr marL="0" marR="0" marT="0" marB="0" anchor="b" horzOverflow="overflow"/>
                </a:tc>
                <a:tc>
                  <a:txBody>
                    <a:bodyPr/>
                    <a:lstStyle/>
                    <a:p>
                      <a:pPr>
                        <a:defRPr sz="1800"/>
                      </a:pPr>
                      <a:r>
                        <a:rPr sz="1300">
                          <a:solidFill>
                            <a:schemeClr val="tx1"/>
                          </a:solidFill>
                          <a:sym typeface="Calibri"/>
                        </a:rPr>
                        <a:t>$0.30</a:t>
                      </a:r>
                    </a:p>
                  </a:txBody>
                  <a:tcPr marL="0" marR="0" marT="0" marB="0" anchor="b" horzOverflow="overflow"/>
                </a:tc>
                <a:tc>
                  <a:txBody>
                    <a:bodyPr/>
                    <a:lstStyle/>
                    <a:p>
                      <a:pPr>
                        <a:defRPr sz="1800"/>
                      </a:pPr>
                      <a:r>
                        <a:rPr sz="1300" dirty="0">
                          <a:solidFill>
                            <a:schemeClr val="tx1"/>
                          </a:solidFill>
                          <a:sym typeface="Calibri"/>
                        </a:rPr>
                        <a:t>$0.07</a:t>
                      </a:r>
                    </a:p>
                  </a:txBody>
                  <a:tcPr marL="0" marR="0" marT="0" marB="0" anchor="b" horzOverflow="overflow">
                    <a:lnR w="12700">
                      <a:solidFill>
                        <a:srgbClr val="FFFFFF"/>
                      </a:solidFill>
                      <a:miter lim="400000"/>
                    </a:lnR>
                  </a:tcPr>
                </a:tc>
                <a:extLst>
                  <a:ext uri="{0D108BD9-81ED-4DB2-BD59-A6C34878D82A}">
                    <a16:rowId xmlns:a16="http://schemas.microsoft.com/office/drawing/2014/main" val="10003"/>
                  </a:ext>
                </a:extLst>
              </a:tr>
              <a:tr h="308570">
                <a:tc gridSpan="2">
                  <a:txBody>
                    <a:bodyPr/>
                    <a:lstStyle/>
                    <a:p>
                      <a:pPr indent="50800" algn="l">
                        <a:defRPr sz="2000">
                          <a:sym typeface="Calibri"/>
                        </a:defRPr>
                      </a:pPr>
                      <a:r>
                        <a:rPr sz="1400" dirty="0">
                          <a:solidFill>
                            <a:schemeClr val="tx1"/>
                          </a:solidFill>
                        </a:rPr>
                        <a:t>% AHORROS</a:t>
                      </a:r>
                      <a:r>
                        <a:rPr sz="1700" dirty="0">
                          <a:solidFill>
                            <a:schemeClr val="tx1"/>
                          </a:solidFill>
                        </a:rPr>
                        <a:t> </a:t>
                      </a:r>
                      <a:r>
                        <a:rPr sz="1300" dirty="0">
                          <a:solidFill>
                            <a:schemeClr val="tx1"/>
                          </a:solidFill>
                        </a:rPr>
                        <a:t>con gel </a:t>
                      </a:r>
                      <a:r>
                        <a:rPr sz="1300" dirty="0" err="1">
                          <a:solidFill>
                            <a:schemeClr val="tx1"/>
                          </a:solidFill>
                        </a:rPr>
                        <a:t>Nanoxen</a:t>
                      </a:r>
                      <a:r>
                        <a:rPr sz="1300" dirty="0">
                          <a:solidFill>
                            <a:schemeClr val="tx1"/>
                          </a:solidFill>
                        </a:rPr>
                        <a:t>®</a:t>
                      </a:r>
                    </a:p>
                  </a:txBody>
                  <a:tcPr marL="0" marR="0" marT="0" marB="0" anchor="b" horzOverflow="overflow">
                    <a:lnL w="12700">
                      <a:solidFill>
                        <a:srgbClr val="FFFFFF"/>
                      </a:solidFill>
                      <a:miter lim="400000"/>
                    </a:lnL>
                    <a:lnB w="12700">
                      <a:solidFill>
                        <a:srgbClr val="FFFFFF"/>
                      </a:solidFill>
                      <a:miter lim="400000"/>
                    </a:lnB>
                  </a:tcPr>
                </a:tc>
                <a:tc hMerge="1">
                  <a:txBody>
                    <a:bodyPr/>
                    <a:lstStyle/>
                    <a:p>
                      <a:endParaRPr lang="es-MX"/>
                    </a:p>
                  </a:txBody>
                  <a:tcPr/>
                </a:tc>
                <a:tc>
                  <a:txBody>
                    <a:bodyPr/>
                    <a:lstStyle/>
                    <a:p>
                      <a:pPr>
                        <a:defRPr sz="1800" b="0">
                          <a:solidFill>
                            <a:srgbClr val="000000"/>
                          </a:solidFill>
                        </a:defRPr>
                      </a:pPr>
                      <a:r>
                        <a:rPr sz="2000" b="1">
                          <a:solidFill>
                            <a:schemeClr val="tx1"/>
                          </a:solidFill>
                          <a:sym typeface="Calibri"/>
                        </a:rPr>
                        <a:t>82%</a:t>
                      </a:r>
                    </a:p>
                  </a:txBody>
                  <a:tcPr marL="0" marR="0" marT="0" marB="0" anchor="b" horzOverflow="overflow">
                    <a:lnB w="12700">
                      <a:solidFill>
                        <a:srgbClr val="FFFFFF"/>
                      </a:solidFill>
                      <a:miter lim="400000"/>
                    </a:lnB>
                  </a:tcPr>
                </a:tc>
                <a:tc>
                  <a:txBody>
                    <a:bodyPr/>
                    <a:lstStyle/>
                    <a:p>
                      <a:pPr>
                        <a:defRPr sz="1800" b="0">
                          <a:solidFill>
                            <a:srgbClr val="000000"/>
                          </a:solidFill>
                        </a:defRPr>
                      </a:pPr>
                      <a:r>
                        <a:rPr sz="2000" b="1" dirty="0">
                          <a:solidFill>
                            <a:schemeClr val="tx1"/>
                          </a:solidFill>
                          <a:sym typeface="Calibri"/>
                        </a:rPr>
                        <a:t>29%</a:t>
                      </a:r>
                    </a:p>
                  </a:txBody>
                  <a:tcPr marL="0" marR="0" marT="0" marB="0" anchor="b" horzOverflow="overflow">
                    <a:lnR w="12700">
                      <a:solidFill>
                        <a:srgbClr val="FFFFFF"/>
                      </a:solidFill>
                      <a:miter lim="400000"/>
                    </a:lnR>
                    <a:lnB w="12700">
                      <a:solidFill>
                        <a:srgbClr val="FFFFFF"/>
                      </a:solidFill>
                      <a:miter lim="400000"/>
                    </a:lnB>
                  </a:tcPr>
                </a:tc>
                <a:extLst>
                  <a:ext uri="{0D108BD9-81ED-4DB2-BD59-A6C34878D82A}">
                    <a16:rowId xmlns:a16="http://schemas.microsoft.com/office/drawing/2014/main" val="10004"/>
                  </a:ext>
                </a:extLst>
              </a:tr>
            </a:tbl>
          </a:graphicData>
        </a:graphic>
      </p:graphicFrame>
      <p:sp>
        <p:nvSpPr>
          <p:cNvPr id="341" name="Rinde…"/>
          <p:cNvSpPr txBox="1"/>
          <p:nvPr/>
        </p:nvSpPr>
        <p:spPr>
          <a:xfrm>
            <a:off x="3130474" y="3973734"/>
            <a:ext cx="2477601" cy="1624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90000"/>
              </a:lnSpc>
              <a:defRPr sz="2900" spc="58" baseline="-48275">
                <a:solidFill>
                  <a:srgbClr val="424242"/>
                </a:solidFill>
                <a:latin typeface="Abril Text Regular"/>
                <a:ea typeface="Abril Text Regular"/>
                <a:cs typeface="Abril Text Regular"/>
                <a:sym typeface="Abril Text Regular"/>
              </a:defRPr>
            </a:pPr>
            <a:r>
              <a:rPr dirty="0" err="1"/>
              <a:t>Rinde</a:t>
            </a:r>
            <a:endParaRPr lang="es-ES" dirty="0"/>
          </a:p>
          <a:p>
            <a:pPr>
              <a:lnSpc>
                <a:spcPct val="90000"/>
              </a:lnSpc>
              <a:defRPr sz="2900" spc="58" baseline="-48275">
                <a:solidFill>
                  <a:srgbClr val="424242"/>
                </a:solidFill>
                <a:latin typeface="Abril Text Regular"/>
                <a:ea typeface="Abril Text Regular"/>
                <a:cs typeface="Abril Text Regular"/>
                <a:sym typeface="Abril Text Regular"/>
              </a:defRPr>
            </a:pPr>
            <a:endParaRPr dirty="0"/>
          </a:p>
          <a:p>
            <a:pPr>
              <a:lnSpc>
                <a:spcPct val="70000"/>
              </a:lnSpc>
              <a:defRPr sz="6700">
                <a:solidFill>
                  <a:schemeClr val="accent2">
                    <a:lumOff val="-3921"/>
                  </a:schemeClr>
                </a:solidFill>
                <a:latin typeface="Abril Text Regular"/>
                <a:ea typeface="Abril Text Regular"/>
                <a:cs typeface="Abril Text Regular"/>
                <a:sym typeface="Abril Text Regular"/>
              </a:defRPr>
            </a:pPr>
            <a:r>
              <a:rPr sz="6100" dirty="0">
                <a:solidFill>
                  <a:srgbClr val="1C76D2"/>
                </a:solidFill>
                <a:latin typeface="Gotham Bold"/>
                <a:ea typeface="Gotham Bold"/>
                <a:cs typeface="Gotham Bold"/>
                <a:sym typeface="Gotham Bold"/>
              </a:rPr>
              <a:t>2000</a:t>
            </a:r>
            <a:r>
              <a:rPr dirty="0">
                <a:solidFill>
                  <a:srgbClr val="1C76D2"/>
                </a:solidFill>
                <a:latin typeface="Gotham Bold"/>
                <a:ea typeface="Gotham Bold"/>
                <a:cs typeface="Gotham Bold"/>
                <a:sym typeface="Gotham Bold"/>
              </a:rPr>
              <a:t> </a:t>
            </a:r>
            <a:r>
              <a:rPr sz="3700" baseline="24324" dirty="0" err="1">
                <a:solidFill>
                  <a:srgbClr val="1C76D2"/>
                </a:solidFill>
                <a:latin typeface="Gotham Bold"/>
                <a:ea typeface="Gotham Bold"/>
                <a:cs typeface="Gotham Bold"/>
                <a:sym typeface="Gotham Bold"/>
              </a:rPr>
              <a:t>dosis</a:t>
            </a:r>
            <a:endParaRPr sz="3700" baseline="24324" dirty="0">
              <a:solidFill>
                <a:srgbClr val="1C76D2"/>
              </a:solidFill>
              <a:latin typeface="Gotham Bold"/>
              <a:ea typeface="Gotham Bold"/>
              <a:cs typeface="Gotham Bold"/>
              <a:sym typeface="Gotham Bold"/>
            </a:endParaRPr>
          </a:p>
        </p:txBody>
      </p:sp>
      <p:sp>
        <p:nvSpPr>
          <p:cNvPr id="342" name="“El más alto rendimiento de todos los geles del mercado”."/>
          <p:cNvSpPr txBox="1"/>
          <p:nvPr/>
        </p:nvSpPr>
        <p:spPr>
          <a:xfrm>
            <a:off x="1306658" y="462025"/>
            <a:ext cx="5354500" cy="101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ts val="3600"/>
              </a:lnSpc>
              <a:defRPr sz="2500">
                <a:solidFill>
                  <a:schemeClr val="accent2">
                    <a:lumOff val="-3921"/>
                  </a:schemeClr>
                </a:solidFill>
                <a:latin typeface="Abril Text Regular"/>
                <a:ea typeface="Abril Text Regular"/>
                <a:cs typeface="Abril Text Regular"/>
                <a:sym typeface="Abril Text Regular"/>
              </a:defRPr>
            </a:pPr>
            <a:r>
              <a:rPr sz="2800" u="sng" dirty="0">
                <a:latin typeface="Abril Text Bold"/>
                <a:ea typeface="Abril Text Bold"/>
                <a:cs typeface="Abril Text Bold"/>
                <a:sym typeface="Abril Text Bold"/>
              </a:rPr>
              <a:t>El </a:t>
            </a:r>
            <a:r>
              <a:rPr sz="2800" u="sng" dirty="0" err="1">
                <a:latin typeface="Abril Text Bold"/>
                <a:ea typeface="Abril Text Bold"/>
                <a:cs typeface="Abril Text Bold"/>
                <a:sym typeface="Abril Text Bold"/>
              </a:rPr>
              <a:t>más</a:t>
            </a:r>
            <a:r>
              <a:rPr sz="2800" u="sng" dirty="0">
                <a:latin typeface="Abril Text Bold"/>
                <a:ea typeface="Abril Text Bold"/>
                <a:cs typeface="Abril Text Bold"/>
                <a:sym typeface="Abril Text Bold"/>
              </a:rPr>
              <a:t> alto </a:t>
            </a:r>
            <a:r>
              <a:rPr sz="2800" u="sng" dirty="0" err="1">
                <a:latin typeface="Abril Text Bold"/>
                <a:ea typeface="Abril Text Bold"/>
                <a:cs typeface="Abril Text Bold"/>
                <a:sym typeface="Abril Text Bold"/>
              </a:rPr>
              <a:t>rendimiento</a:t>
            </a:r>
            <a:r>
              <a:rPr sz="2800" u="sng" dirty="0">
                <a:latin typeface="Abril Text Bold"/>
                <a:ea typeface="Abril Text Bold"/>
                <a:cs typeface="Abril Text Bold"/>
                <a:sym typeface="Abril Text Bold"/>
              </a:rPr>
              <a:t> de </a:t>
            </a:r>
            <a:r>
              <a:rPr sz="2800" u="sng" dirty="0" err="1">
                <a:latin typeface="Abril Text Bold"/>
                <a:ea typeface="Abril Text Bold"/>
                <a:cs typeface="Abril Text Bold"/>
                <a:sym typeface="Abril Text Bold"/>
              </a:rPr>
              <a:t>todos</a:t>
            </a:r>
            <a:r>
              <a:rPr sz="2800" u="sng" dirty="0">
                <a:latin typeface="Abril Text Bold"/>
                <a:ea typeface="Abril Text Bold"/>
                <a:cs typeface="Abril Text Bold"/>
                <a:sym typeface="Abril Text Bold"/>
              </a:rPr>
              <a:t> los </a:t>
            </a:r>
            <a:r>
              <a:rPr sz="2800" u="sng" dirty="0" err="1">
                <a:latin typeface="Abril Text Bold"/>
                <a:ea typeface="Abril Text Bold"/>
                <a:cs typeface="Abril Text Bold"/>
                <a:sym typeface="Abril Text Bold"/>
              </a:rPr>
              <a:t>geles</a:t>
            </a:r>
            <a:r>
              <a:rPr sz="2800" u="sng" dirty="0">
                <a:latin typeface="Abril Text Bold"/>
                <a:ea typeface="Abril Text Bold"/>
                <a:cs typeface="Abril Text Bold"/>
                <a:sym typeface="Abril Text Bold"/>
              </a:rPr>
              <a:t> del mercado</a:t>
            </a:r>
          </a:p>
        </p:txBody>
      </p:sp>
      <p:sp>
        <p:nvSpPr>
          <p:cNvPr id="343" name="Ahorra hasta"/>
          <p:cNvSpPr txBox="1"/>
          <p:nvPr/>
        </p:nvSpPr>
        <p:spPr>
          <a:xfrm>
            <a:off x="7119101" y="514350"/>
            <a:ext cx="30397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ts val="4000"/>
              </a:lnSpc>
              <a:defRPr sz="35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Ahorra hasta</a:t>
            </a:r>
          </a:p>
        </p:txBody>
      </p:sp>
      <p:sp>
        <p:nvSpPr>
          <p:cNvPr id="344" name="82%"/>
          <p:cNvSpPr txBox="1"/>
          <p:nvPr/>
        </p:nvSpPr>
        <p:spPr>
          <a:xfrm>
            <a:off x="6779278" y="1399264"/>
            <a:ext cx="2669697" cy="682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40000"/>
              </a:lnSpc>
              <a:defRPr sz="8600" baseline="-13953">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sz="11500" dirty="0">
                <a:solidFill>
                  <a:srgbClr val="1C76D2"/>
                </a:solidFill>
                <a:latin typeface="Gotham Bold"/>
                <a:ea typeface="Gotham Bold"/>
                <a:cs typeface="Gotham Bold"/>
                <a:sym typeface="Gotham Bold"/>
              </a:rPr>
              <a:t>82%</a:t>
            </a:r>
          </a:p>
        </p:txBody>
      </p:sp>
      <p:sp>
        <p:nvSpPr>
          <p:cNvPr id="345" name="Ya que rinde hasta lo de"/>
          <p:cNvSpPr txBox="1"/>
          <p:nvPr/>
        </p:nvSpPr>
        <p:spPr>
          <a:xfrm>
            <a:off x="7119101" y="2223770"/>
            <a:ext cx="4272782" cy="107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ts val="4000"/>
              </a:lnSpc>
              <a:defRPr sz="26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dirty="0" err="1">
                <a:solidFill>
                  <a:srgbClr val="1C76D2"/>
                </a:solidFill>
                <a:latin typeface="Gotham Bold"/>
                <a:ea typeface="Gotham Bold"/>
                <a:cs typeface="Gotham Bold"/>
                <a:sym typeface="Gotham Bold"/>
              </a:rPr>
              <a:t>Ya</a:t>
            </a:r>
            <a:r>
              <a:rPr dirty="0">
                <a:solidFill>
                  <a:srgbClr val="1C76D2"/>
                </a:solidFill>
                <a:latin typeface="Gotham Bold"/>
                <a:ea typeface="Gotham Bold"/>
                <a:cs typeface="Gotham Bold"/>
                <a:sym typeface="Gotham Bold"/>
              </a:rPr>
              <a:t> que </a:t>
            </a:r>
            <a:r>
              <a:rPr dirty="0" err="1">
                <a:solidFill>
                  <a:srgbClr val="1C76D2"/>
                </a:solidFill>
                <a:latin typeface="Gotham Bold"/>
                <a:ea typeface="Gotham Bold"/>
                <a:cs typeface="Gotham Bold"/>
                <a:sym typeface="Gotham Bold"/>
              </a:rPr>
              <a:t>rinde</a:t>
            </a:r>
            <a:r>
              <a:rPr dirty="0">
                <a:solidFill>
                  <a:srgbClr val="1C76D2"/>
                </a:solidFill>
                <a:latin typeface="Gotham Bold"/>
                <a:ea typeface="Gotham Bold"/>
                <a:cs typeface="Gotham Bold"/>
                <a:sym typeface="Gotham Bold"/>
              </a:rPr>
              <a:t> hasta lo de</a:t>
            </a:r>
            <a:endParaRPr lang="es-ES" dirty="0">
              <a:solidFill>
                <a:srgbClr val="1C76D2"/>
              </a:solidFill>
              <a:latin typeface="Gotham Bold"/>
              <a:ea typeface="Gotham Bold"/>
              <a:cs typeface="Gotham Bold"/>
              <a:sym typeface="Gotham Bold"/>
            </a:endParaRPr>
          </a:p>
          <a:p>
            <a:pPr>
              <a:defRPr>
                <a:solidFill>
                  <a:schemeClr val="accent2">
                    <a:lumOff val="-3921"/>
                  </a:schemeClr>
                </a:solidFill>
                <a:latin typeface="Abril Text Regular"/>
                <a:ea typeface="Abril Text Regular"/>
                <a:cs typeface="Abril Text Regular"/>
                <a:sym typeface="Abril Text Regular"/>
              </a:defRPr>
            </a:pPr>
            <a:endParaRPr dirty="0">
              <a:solidFill>
                <a:srgbClr val="1C76D2"/>
              </a:solidFill>
              <a:latin typeface="Gotham Bold"/>
              <a:ea typeface="Gotham Bold"/>
              <a:cs typeface="Gotham Bold"/>
              <a:sym typeface="Gotham Bold"/>
            </a:endParaRPr>
          </a:p>
        </p:txBody>
      </p:sp>
      <p:sp>
        <p:nvSpPr>
          <p:cNvPr id="346" name="5"/>
          <p:cNvSpPr txBox="1"/>
          <p:nvPr/>
        </p:nvSpPr>
        <p:spPr>
          <a:xfrm>
            <a:off x="7059037" y="2223770"/>
            <a:ext cx="1149654" cy="245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40000"/>
              </a:lnSpc>
              <a:defRPr sz="16000" baseline="-7500">
                <a:solidFill>
                  <a:srgbClr val="1C76D2"/>
                </a:solidFill>
                <a:latin typeface="Gotham Bold"/>
                <a:ea typeface="Gotham Bold"/>
                <a:cs typeface="Gotham Bold"/>
                <a:sym typeface="Gotham Bold"/>
              </a:defRPr>
            </a:lvl1pPr>
          </a:lstStyle>
          <a:p>
            <a:pPr>
              <a:lnSpc>
                <a:spcPct val="100000"/>
              </a:lnSpc>
              <a:defRPr>
                <a:solidFill>
                  <a:schemeClr val="accent2">
                    <a:lumOff val="-3921"/>
                  </a:schemeClr>
                </a:solidFill>
                <a:latin typeface="Abril Text Regular"/>
                <a:ea typeface="Abril Text Regular"/>
                <a:cs typeface="Abril Text Regular"/>
                <a:sym typeface="Abril Text Regular"/>
              </a:defRPr>
            </a:pPr>
            <a:r>
              <a:rPr sz="23000" dirty="0">
                <a:solidFill>
                  <a:srgbClr val="1C76D2"/>
                </a:solidFill>
                <a:latin typeface="Gotham Bold"/>
                <a:ea typeface="Gotham Bold"/>
                <a:cs typeface="Gotham Bold"/>
                <a:sym typeface="Gotham Bold"/>
              </a:rPr>
              <a:t>5</a:t>
            </a:r>
          </a:p>
        </p:txBody>
      </p:sp>
      <p:pic>
        <p:nvPicPr>
          <p:cNvPr id="347" name="Measuring.pdf" descr="Measuring.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6977" y="3012786"/>
            <a:ext cx="593550" cy="593550"/>
          </a:xfrm>
          <a:prstGeom prst="rect">
            <a:avLst/>
          </a:prstGeom>
          <a:ln w="12700">
            <a:miter lim="400000"/>
          </a:ln>
        </p:spPr>
      </p:pic>
      <p:pic>
        <p:nvPicPr>
          <p:cNvPr id="348" name="Measuring.pdf" descr="Measuring.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1017" y="3012786"/>
            <a:ext cx="593550" cy="593550"/>
          </a:xfrm>
          <a:prstGeom prst="rect">
            <a:avLst/>
          </a:prstGeom>
          <a:ln w="12700">
            <a:miter lim="400000"/>
          </a:ln>
        </p:spPr>
      </p:pic>
      <p:pic>
        <p:nvPicPr>
          <p:cNvPr id="349" name="Measuring.pdf" descr="Measuring.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3124" y="3012786"/>
            <a:ext cx="593550" cy="593550"/>
          </a:xfrm>
          <a:prstGeom prst="rect">
            <a:avLst/>
          </a:prstGeom>
          <a:ln w="12700">
            <a:miter lim="400000"/>
          </a:ln>
        </p:spPr>
      </p:pic>
      <p:pic>
        <p:nvPicPr>
          <p:cNvPr id="350" name="Measuring.pdf" descr="Measuring.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87375" y="3012786"/>
            <a:ext cx="593550" cy="593550"/>
          </a:xfrm>
          <a:prstGeom prst="rect">
            <a:avLst/>
          </a:prstGeom>
          <a:ln w="12700">
            <a:miter lim="400000"/>
          </a:ln>
        </p:spPr>
      </p:pic>
      <p:pic>
        <p:nvPicPr>
          <p:cNvPr id="351" name="Measuring.pdf" descr="Measuring.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32176" y="3012786"/>
            <a:ext cx="593550" cy="593550"/>
          </a:xfrm>
          <a:prstGeom prst="rect">
            <a:avLst/>
          </a:prstGeom>
          <a:ln w="12700">
            <a:miter lim="400000"/>
          </a:ln>
        </p:spPr>
      </p:pic>
      <p:sp>
        <p:nvSpPr>
          <p:cNvPr id="352" name="Litros…"/>
          <p:cNvSpPr txBox="1"/>
          <p:nvPr/>
        </p:nvSpPr>
        <p:spPr>
          <a:xfrm>
            <a:off x="8326138" y="3618110"/>
            <a:ext cx="2036507" cy="557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80000"/>
              </a:lnSpc>
              <a:defRPr sz="2200">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Litros</a:t>
            </a:r>
          </a:p>
          <a:p>
            <a:pPr>
              <a:defRPr sz="1500">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de gel comercial</a:t>
            </a:r>
          </a:p>
        </p:txBody>
      </p:sp>
      <p:sp>
        <p:nvSpPr>
          <p:cNvPr id="353" name="Ya que los dispensadores automáticos  y envases con bomba dosifican hasta 2.5ml por dosis."/>
          <p:cNvSpPr txBox="1"/>
          <p:nvPr/>
        </p:nvSpPr>
        <p:spPr>
          <a:xfrm>
            <a:off x="8338838" y="4107369"/>
            <a:ext cx="3141027" cy="429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1100">
                <a:solidFill>
                  <a:schemeClr val="accent1">
                    <a:lumOff val="-10588"/>
                  </a:schemeClr>
                </a:solidFill>
                <a:latin typeface="Abril Text Regular"/>
                <a:ea typeface="Abril Text Regular"/>
                <a:cs typeface="Abril Text Regular"/>
                <a:sym typeface="Abril Text Regular"/>
              </a:defRPr>
            </a:lvl1pPr>
          </a:lstStyle>
          <a:p>
            <a:r>
              <a:t>Ya que los dispensadores automáticos  y envases con bomba dosifican hasta 2.5ml por dosis.</a:t>
            </a:r>
          </a:p>
        </p:txBody>
      </p:sp>
      <p:sp>
        <p:nvSpPr>
          <p:cNvPr id="354" name="Número de diapositiva"/>
          <p:cNvSpPr txBox="1">
            <a:spLocks noGrp="1"/>
          </p:cNvSpPr>
          <p:nvPr>
            <p:ph type="sldNum" sz="quarter" idx="2"/>
          </p:nvPr>
        </p:nvSpPr>
        <p:spPr>
          <a:xfrm>
            <a:off x="190500" y="6451599"/>
            <a:ext cx="381000"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lvl1pPr>
              <a:defRPr sz="1400">
                <a:latin typeface="Abril Text Bold"/>
                <a:ea typeface="Abril Text Bold"/>
                <a:cs typeface="Abril Text Bold"/>
                <a:sym typeface="Abril Text Bold"/>
              </a:defRPr>
            </a:lvl1pPr>
          </a:lstStyle>
          <a:p>
            <a:fld id="{86CB4B4D-7CA3-9044-876B-883B54F8677D}" type="slidenum">
              <a:rPr/>
              <a:t>49</a:t>
            </a:fld>
            <a:endParaRPr/>
          </a:p>
        </p:txBody>
      </p:sp>
      <p:sp>
        <p:nvSpPr>
          <p:cNvPr id="355" name="*Pesos mexicanos MXN."/>
          <p:cNvSpPr txBox="1"/>
          <p:nvPr/>
        </p:nvSpPr>
        <p:spPr>
          <a:xfrm>
            <a:off x="6779278" y="6195249"/>
            <a:ext cx="314102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1100">
                <a:solidFill>
                  <a:schemeClr val="accent1">
                    <a:lumOff val="-10588"/>
                  </a:schemeClr>
                </a:solidFill>
                <a:latin typeface="Abril Text Regular"/>
                <a:ea typeface="Abril Text Regular"/>
                <a:cs typeface="Abril Text Regular"/>
                <a:sym typeface="Abril Text Regular"/>
              </a:defRPr>
            </a:lvl1pPr>
          </a:lstStyle>
          <a:p>
            <a:r>
              <a:t>*Pesos mexicanos MXN.</a:t>
            </a:r>
          </a:p>
        </p:txBody>
      </p:sp>
    </p:spTree>
    <p:extLst>
      <p:ext uri="{BB962C8B-B14F-4D97-AF65-F5344CB8AC3E}">
        <p14:creationId xmlns:p14="http://schemas.microsoft.com/office/powerpoint/2010/main" val="363709661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41"/>
                                        </p:tgtEl>
                                        <p:attrNameLst>
                                          <p:attrName>style.visibility</p:attrName>
                                        </p:attrNameLst>
                                      </p:cBhvr>
                                      <p:to>
                                        <p:strVal val="visible"/>
                                      </p:to>
                                    </p:set>
                                    <p:anim calcmode="lin" valueType="num">
                                      <p:cBhvr>
                                        <p:cTn id="7" dur="500" fill="hold"/>
                                        <p:tgtEl>
                                          <p:spTgt spid="341"/>
                                        </p:tgtEl>
                                        <p:attrNameLst>
                                          <p:attrName>ppt_x</p:attrName>
                                        </p:attrNameLst>
                                      </p:cBhvr>
                                      <p:tavLst>
                                        <p:tav tm="0">
                                          <p:val>
                                            <p:strVal val="0-#ppt_w/2"/>
                                          </p:val>
                                        </p:tav>
                                        <p:tav tm="100000">
                                          <p:val>
                                            <p:strVal val="#ppt_x"/>
                                          </p:val>
                                        </p:tav>
                                      </p:tavLst>
                                    </p:anim>
                                    <p:anim calcmode="lin" valueType="num">
                                      <p:cBhvr>
                                        <p:cTn id="8" dur="500" fill="hold"/>
                                        <p:tgtEl>
                                          <p:spTgt spid="3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335"/>
                                        </p:tgtEl>
                                        <p:attrNameLst>
                                          <p:attrName>style.visibility</p:attrName>
                                        </p:attrNameLst>
                                      </p:cBhvr>
                                      <p:to>
                                        <p:strVal val="visible"/>
                                      </p:to>
                                    </p:set>
                                    <p:anim calcmode="lin" valueType="num">
                                      <p:cBhvr>
                                        <p:cTn id="12" dur="500" fill="hold"/>
                                        <p:tgtEl>
                                          <p:spTgt spid="335"/>
                                        </p:tgtEl>
                                        <p:attrNameLst>
                                          <p:attrName>ppt_x</p:attrName>
                                        </p:attrNameLst>
                                      </p:cBhvr>
                                      <p:tavLst>
                                        <p:tav tm="0">
                                          <p:val>
                                            <p:strVal val="0-#ppt_w/2"/>
                                          </p:val>
                                        </p:tav>
                                        <p:tav tm="100000">
                                          <p:val>
                                            <p:strVal val="#ppt_x"/>
                                          </p:val>
                                        </p:tav>
                                      </p:tavLst>
                                    </p:anim>
                                    <p:anim calcmode="lin" valueType="num">
                                      <p:cBhvr>
                                        <p:cTn id="13" dur="500" fill="hold"/>
                                        <p:tgtEl>
                                          <p:spTgt spid="3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336"/>
                                        </p:tgtEl>
                                        <p:attrNameLst>
                                          <p:attrName>style.visibility</p:attrName>
                                        </p:attrNameLst>
                                      </p:cBhvr>
                                      <p:to>
                                        <p:strVal val="visible"/>
                                      </p:to>
                                    </p:set>
                                    <p:anim calcmode="lin" valueType="num">
                                      <p:cBhvr>
                                        <p:cTn id="17" dur="500" fill="hold"/>
                                        <p:tgtEl>
                                          <p:spTgt spid="336"/>
                                        </p:tgtEl>
                                        <p:attrNameLst>
                                          <p:attrName>ppt_x</p:attrName>
                                        </p:attrNameLst>
                                      </p:cBhvr>
                                      <p:tavLst>
                                        <p:tav tm="0">
                                          <p:val>
                                            <p:strVal val="0-#ppt_w/2"/>
                                          </p:val>
                                        </p:tav>
                                        <p:tav tm="100000">
                                          <p:val>
                                            <p:strVal val="#ppt_x"/>
                                          </p:val>
                                        </p:tav>
                                      </p:tavLst>
                                    </p:anim>
                                    <p:anim calcmode="lin" valueType="num">
                                      <p:cBhvr>
                                        <p:cTn id="18" dur="500" fill="hold"/>
                                        <p:tgtEl>
                                          <p:spTgt spid="33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337"/>
                                        </p:tgtEl>
                                        <p:attrNameLst>
                                          <p:attrName>style.visibility</p:attrName>
                                        </p:attrNameLst>
                                      </p:cBhvr>
                                      <p:to>
                                        <p:strVal val="visible"/>
                                      </p:to>
                                    </p:set>
                                    <p:anim calcmode="lin" valueType="num">
                                      <p:cBhvr>
                                        <p:cTn id="22" dur="500" fill="hold"/>
                                        <p:tgtEl>
                                          <p:spTgt spid="337"/>
                                        </p:tgtEl>
                                        <p:attrNameLst>
                                          <p:attrName>ppt_x</p:attrName>
                                        </p:attrNameLst>
                                      </p:cBhvr>
                                      <p:tavLst>
                                        <p:tav tm="0">
                                          <p:val>
                                            <p:strVal val="0-#ppt_w/2"/>
                                          </p:val>
                                        </p:tav>
                                        <p:tav tm="100000">
                                          <p:val>
                                            <p:strVal val="#ppt_x"/>
                                          </p:val>
                                        </p:tav>
                                      </p:tavLst>
                                    </p:anim>
                                    <p:anim calcmode="lin" valueType="num">
                                      <p:cBhvr>
                                        <p:cTn id="23" dur="500" fill="hold"/>
                                        <p:tgtEl>
                                          <p:spTgt spid="33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338"/>
                                        </p:tgtEl>
                                        <p:attrNameLst>
                                          <p:attrName>style.visibility</p:attrName>
                                        </p:attrNameLst>
                                      </p:cBhvr>
                                      <p:to>
                                        <p:strVal val="visible"/>
                                      </p:to>
                                    </p:set>
                                    <p:anim calcmode="lin" valueType="num">
                                      <p:cBhvr>
                                        <p:cTn id="27" dur="500" fill="hold"/>
                                        <p:tgtEl>
                                          <p:spTgt spid="338"/>
                                        </p:tgtEl>
                                        <p:attrNameLst>
                                          <p:attrName>ppt_x</p:attrName>
                                        </p:attrNameLst>
                                      </p:cBhvr>
                                      <p:tavLst>
                                        <p:tav tm="0">
                                          <p:val>
                                            <p:strVal val="0-#ppt_w/2"/>
                                          </p:val>
                                        </p:tav>
                                        <p:tav tm="100000">
                                          <p:val>
                                            <p:strVal val="#ppt_x"/>
                                          </p:val>
                                        </p:tav>
                                      </p:tavLst>
                                    </p:anim>
                                    <p:anim calcmode="lin" valueType="num">
                                      <p:cBhvr>
                                        <p:cTn id="28" dur="500" fill="hold"/>
                                        <p:tgtEl>
                                          <p:spTgt spid="33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342"/>
                                        </p:tgtEl>
                                        <p:attrNameLst>
                                          <p:attrName>style.visibility</p:attrName>
                                        </p:attrNameLst>
                                      </p:cBhvr>
                                      <p:to>
                                        <p:strVal val="visible"/>
                                      </p:to>
                                    </p:set>
                                    <p:anim calcmode="lin" valueType="num">
                                      <p:cBhvr>
                                        <p:cTn id="32" dur="500" fill="hold"/>
                                        <p:tgtEl>
                                          <p:spTgt spid="342"/>
                                        </p:tgtEl>
                                        <p:attrNameLst>
                                          <p:attrName>ppt_x</p:attrName>
                                        </p:attrNameLst>
                                      </p:cBhvr>
                                      <p:tavLst>
                                        <p:tav tm="0">
                                          <p:val>
                                            <p:strVal val="0-#ppt_w/2"/>
                                          </p:val>
                                        </p:tav>
                                        <p:tav tm="100000">
                                          <p:val>
                                            <p:strVal val="#ppt_x"/>
                                          </p:val>
                                        </p:tav>
                                      </p:tavLst>
                                    </p:anim>
                                    <p:anim calcmode="lin" valueType="num">
                                      <p:cBhvr>
                                        <p:cTn id="33" dur="500" fill="hold"/>
                                        <p:tgtEl>
                                          <p:spTgt spid="34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343"/>
                                        </p:tgtEl>
                                        <p:attrNameLst>
                                          <p:attrName>style.visibility</p:attrName>
                                        </p:attrNameLst>
                                      </p:cBhvr>
                                      <p:to>
                                        <p:strVal val="visible"/>
                                      </p:to>
                                    </p:set>
                                    <p:anim calcmode="lin" valueType="num">
                                      <p:cBhvr>
                                        <p:cTn id="37" dur="500" fill="hold"/>
                                        <p:tgtEl>
                                          <p:spTgt spid="343"/>
                                        </p:tgtEl>
                                        <p:attrNameLst>
                                          <p:attrName>ppt_x</p:attrName>
                                        </p:attrNameLst>
                                      </p:cBhvr>
                                      <p:tavLst>
                                        <p:tav tm="0">
                                          <p:val>
                                            <p:strVal val="0-#ppt_w/2"/>
                                          </p:val>
                                        </p:tav>
                                        <p:tav tm="100000">
                                          <p:val>
                                            <p:strVal val="#ppt_x"/>
                                          </p:val>
                                        </p:tav>
                                      </p:tavLst>
                                    </p:anim>
                                    <p:anim calcmode="lin" valueType="num">
                                      <p:cBhvr>
                                        <p:cTn id="38" dur="500" fill="hold"/>
                                        <p:tgtEl>
                                          <p:spTgt spid="34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344"/>
                                        </p:tgtEl>
                                        <p:attrNameLst>
                                          <p:attrName>style.visibility</p:attrName>
                                        </p:attrNameLst>
                                      </p:cBhvr>
                                      <p:to>
                                        <p:strVal val="visible"/>
                                      </p:to>
                                    </p:set>
                                    <p:anim calcmode="lin" valueType="num">
                                      <p:cBhvr>
                                        <p:cTn id="42" dur="500" fill="hold"/>
                                        <p:tgtEl>
                                          <p:spTgt spid="344"/>
                                        </p:tgtEl>
                                        <p:attrNameLst>
                                          <p:attrName>ppt_x</p:attrName>
                                        </p:attrNameLst>
                                      </p:cBhvr>
                                      <p:tavLst>
                                        <p:tav tm="0">
                                          <p:val>
                                            <p:strVal val="0-#ppt_w/2"/>
                                          </p:val>
                                        </p:tav>
                                        <p:tav tm="100000">
                                          <p:val>
                                            <p:strVal val="#ppt_x"/>
                                          </p:val>
                                        </p:tav>
                                      </p:tavLst>
                                    </p:anim>
                                    <p:anim calcmode="lin" valueType="num">
                                      <p:cBhvr>
                                        <p:cTn id="43" dur="500" fill="hold"/>
                                        <p:tgtEl>
                                          <p:spTgt spid="34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iterate>
                                    <p:tmAbs val="0"/>
                                  </p:iterate>
                                  <p:childTnLst>
                                    <p:set>
                                      <p:cBhvr>
                                        <p:cTn id="46" fill="hold"/>
                                        <p:tgtEl>
                                          <p:spTgt spid="345"/>
                                        </p:tgtEl>
                                        <p:attrNameLst>
                                          <p:attrName>style.visibility</p:attrName>
                                        </p:attrNameLst>
                                      </p:cBhvr>
                                      <p:to>
                                        <p:strVal val="visible"/>
                                      </p:to>
                                    </p:set>
                                    <p:anim calcmode="lin" valueType="num">
                                      <p:cBhvr>
                                        <p:cTn id="47" dur="500" fill="hold"/>
                                        <p:tgtEl>
                                          <p:spTgt spid="345"/>
                                        </p:tgtEl>
                                        <p:attrNameLst>
                                          <p:attrName>ppt_x</p:attrName>
                                        </p:attrNameLst>
                                      </p:cBhvr>
                                      <p:tavLst>
                                        <p:tav tm="0">
                                          <p:val>
                                            <p:strVal val="0-#ppt_w/2"/>
                                          </p:val>
                                        </p:tav>
                                        <p:tav tm="100000">
                                          <p:val>
                                            <p:strVal val="#ppt_x"/>
                                          </p:val>
                                        </p:tav>
                                      </p:tavLst>
                                    </p:anim>
                                    <p:anim calcmode="lin" valueType="num">
                                      <p:cBhvr>
                                        <p:cTn id="48" dur="500" fill="hold"/>
                                        <p:tgtEl>
                                          <p:spTgt spid="34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iterate>
                                    <p:tmAbs val="0"/>
                                  </p:iterate>
                                  <p:childTnLst>
                                    <p:set>
                                      <p:cBhvr>
                                        <p:cTn id="51" fill="hold"/>
                                        <p:tgtEl>
                                          <p:spTgt spid="346"/>
                                        </p:tgtEl>
                                        <p:attrNameLst>
                                          <p:attrName>style.visibility</p:attrName>
                                        </p:attrNameLst>
                                      </p:cBhvr>
                                      <p:to>
                                        <p:strVal val="visible"/>
                                      </p:to>
                                    </p:set>
                                    <p:anim calcmode="lin" valueType="num">
                                      <p:cBhvr>
                                        <p:cTn id="52" dur="500" fill="hold"/>
                                        <p:tgtEl>
                                          <p:spTgt spid="346"/>
                                        </p:tgtEl>
                                        <p:attrNameLst>
                                          <p:attrName>ppt_x</p:attrName>
                                        </p:attrNameLst>
                                      </p:cBhvr>
                                      <p:tavLst>
                                        <p:tav tm="0">
                                          <p:val>
                                            <p:strVal val="0-#ppt_w/2"/>
                                          </p:val>
                                        </p:tav>
                                        <p:tav tm="100000">
                                          <p:val>
                                            <p:strVal val="#ppt_x"/>
                                          </p:val>
                                        </p:tav>
                                      </p:tavLst>
                                    </p:anim>
                                    <p:anim calcmode="lin" valueType="num">
                                      <p:cBhvr>
                                        <p:cTn id="53" dur="500" fill="hold"/>
                                        <p:tgtEl>
                                          <p:spTgt spid="346"/>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iterate>
                                    <p:tmAbs val="0"/>
                                  </p:iterate>
                                  <p:childTnLst>
                                    <p:set>
                                      <p:cBhvr>
                                        <p:cTn id="56" fill="hold"/>
                                        <p:tgtEl>
                                          <p:spTgt spid="352"/>
                                        </p:tgtEl>
                                        <p:attrNameLst>
                                          <p:attrName>style.visibility</p:attrName>
                                        </p:attrNameLst>
                                      </p:cBhvr>
                                      <p:to>
                                        <p:strVal val="visible"/>
                                      </p:to>
                                    </p:set>
                                    <p:anim calcmode="lin" valueType="num">
                                      <p:cBhvr>
                                        <p:cTn id="57" dur="500" fill="hold"/>
                                        <p:tgtEl>
                                          <p:spTgt spid="352"/>
                                        </p:tgtEl>
                                        <p:attrNameLst>
                                          <p:attrName>ppt_x</p:attrName>
                                        </p:attrNameLst>
                                      </p:cBhvr>
                                      <p:tavLst>
                                        <p:tav tm="0">
                                          <p:val>
                                            <p:strVal val="0-#ppt_w/2"/>
                                          </p:val>
                                        </p:tav>
                                        <p:tav tm="100000">
                                          <p:val>
                                            <p:strVal val="#ppt_x"/>
                                          </p:val>
                                        </p:tav>
                                      </p:tavLst>
                                    </p:anim>
                                    <p:anim calcmode="lin" valueType="num">
                                      <p:cBhvr>
                                        <p:cTn id="58" dur="500" fill="hold"/>
                                        <p:tgtEl>
                                          <p:spTgt spid="352"/>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iterate>
                                    <p:tmAbs val="0"/>
                                  </p:iterate>
                                  <p:childTnLst>
                                    <p:set>
                                      <p:cBhvr>
                                        <p:cTn id="61" fill="hold"/>
                                        <p:tgtEl>
                                          <p:spTgt spid="353"/>
                                        </p:tgtEl>
                                        <p:attrNameLst>
                                          <p:attrName>style.visibility</p:attrName>
                                        </p:attrNameLst>
                                      </p:cBhvr>
                                      <p:to>
                                        <p:strVal val="visible"/>
                                      </p:to>
                                    </p:set>
                                    <p:anim calcmode="lin" valueType="num">
                                      <p:cBhvr>
                                        <p:cTn id="62" dur="500" fill="hold"/>
                                        <p:tgtEl>
                                          <p:spTgt spid="353"/>
                                        </p:tgtEl>
                                        <p:attrNameLst>
                                          <p:attrName>ppt_x</p:attrName>
                                        </p:attrNameLst>
                                      </p:cBhvr>
                                      <p:tavLst>
                                        <p:tav tm="0">
                                          <p:val>
                                            <p:strVal val="0-#ppt_w/2"/>
                                          </p:val>
                                        </p:tav>
                                        <p:tav tm="100000">
                                          <p:val>
                                            <p:strVal val="#ppt_x"/>
                                          </p:val>
                                        </p:tav>
                                      </p:tavLst>
                                    </p:anim>
                                    <p:anim calcmode="lin" valueType="num">
                                      <p:cBhvr>
                                        <p:cTn id="63" dur="500" fill="hold"/>
                                        <p:tgtEl>
                                          <p:spTgt spid="353"/>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iterate>
                                    <p:tmAbs val="0"/>
                                  </p:iterate>
                                  <p:childTnLst>
                                    <p:set>
                                      <p:cBhvr>
                                        <p:cTn id="66" fill="hold"/>
                                        <p:tgtEl>
                                          <p:spTgt spid="355"/>
                                        </p:tgtEl>
                                        <p:attrNameLst>
                                          <p:attrName>style.visibility</p:attrName>
                                        </p:attrNameLst>
                                      </p:cBhvr>
                                      <p:to>
                                        <p:strVal val="visible"/>
                                      </p:to>
                                    </p:set>
                                    <p:anim calcmode="lin" valueType="num">
                                      <p:cBhvr>
                                        <p:cTn id="67" dur="500" fill="hold"/>
                                        <p:tgtEl>
                                          <p:spTgt spid="355"/>
                                        </p:tgtEl>
                                        <p:attrNameLst>
                                          <p:attrName>ppt_x</p:attrName>
                                        </p:attrNameLst>
                                      </p:cBhvr>
                                      <p:tavLst>
                                        <p:tav tm="0">
                                          <p:val>
                                            <p:strVal val="0-#ppt_w/2"/>
                                          </p:val>
                                        </p:tav>
                                        <p:tav tm="100000">
                                          <p:val>
                                            <p:strVal val="#ppt_x"/>
                                          </p:val>
                                        </p:tav>
                                      </p:tavLst>
                                    </p:anim>
                                    <p:anim calcmode="lin" valueType="num">
                                      <p:cBhvr>
                                        <p:cTn id="68" dur="500" fill="hold"/>
                                        <p:tgtEl>
                                          <p:spTgt spid="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animBg="1" advAuto="0"/>
      <p:bldP spid="336" grpId="0" animBg="1" advAuto="0"/>
      <p:bldP spid="337" grpId="0" animBg="1" advAuto="0"/>
      <p:bldP spid="338" grpId="0" animBg="1" advAuto="0"/>
      <p:bldP spid="341" grpId="0" animBg="1" advAuto="0"/>
      <p:bldP spid="342" grpId="0" animBg="1" advAuto="0"/>
      <p:bldP spid="343" grpId="0" animBg="1" advAuto="0"/>
      <p:bldP spid="344" grpId="0" animBg="1" advAuto="0"/>
      <p:bldP spid="345" grpId="0" animBg="1" advAuto="0"/>
      <p:bldP spid="346" grpId="0" animBg="1" advAuto="0"/>
      <p:bldP spid="352" grpId="0" animBg="1" advAuto="0"/>
      <p:bldP spid="353" grpId="0" animBg="1" advAuto="0"/>
      <p:bldP spid="35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hite and black chart&#10;&#10;Description automatically generated">
            <a:extLst>
              <a:ext uri="{FF2B5EF4-FFF2-40B4-BE49-F238E27FC236}">
                <a16:creationId xmlns:a16="http://schemas.microsoft.com/office/drawing/2014/main" id="{B54869B2-3381-581F-A7CD-5E79B86A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298450"/>
            <a:ext cx="7442200" cy="6261100"/>
          </a:xfrm>
          <a:prstGeom prst="rect">
            <a:avLst/>
          </a:prstGeom>
        </p:spPr>
      </p:pic>
    </p:spTree>
    <p:extLst>
      <p:ext uri="{BB962C8B-B14F-4D97-AF65-F5344CB8AC3E}">
        <p14:creationId xmlns:p14="http://schemas.microsoft.com/office/powerpoint/2010/main" val="245994049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cons8-deodorant_spray.pdf" descr="icons8-deodorant_spray.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21492" y="2949849"/>
            <a:ext cx="635001" cy="635001"/>
          </a:xfrm>
          <a:prstGeom prst="rect">
            <a:avLst/>
          </a:prstGeom>
          <a:ln w="12700">
            <a:miter lim="400000"/>
          </a:ln>
        </p:spPr>
      </p:pic>
      <p:pic>
        <p:nvPicPr>
          <p:cNvPr id="221" name="04_RECORTE_Nanoxen_Spray sanitizante 378 ml.png" descr="04_RECORTE_Nanoxen_Spray sanitizante 378 m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04554" y="1471674"/>
            <a:ext cx="1448353" cy="5047045"/>
          </a:xfrm>
          <a:prstGeom prst="rect">
            <a:avLst/>
          </a:prstGeom>
          <a:ln w="12700">
            <a:miter lim="400000"/>
          </a:ln>
        </p:spPr>
      </p:pic>
      <p:sp>
        <p:nvSpPr>
          <p:cNvPr id="222" name="1"/>
          <p:cNvSpPr txBox="1"/>
          <p:nvPr/>
        </p:nvSpPr>
        <p:spPr>
          <a:xfrm>
            <a:off x="2758752" y="1522590"/>
            <a:ext cx="1039292" cy="2430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4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dirty="0">
                <a:solidFill>
                  <a:srgbClr val="1C76D2"/>
                </a:solidFill>
                <a:latin typeface="Gotham Bold"/>
                <a:ea typeface="Gotham Bold"/>
                <a:cs typeface="Gotham Bold"/>
                <a:sym typeface="Gotham Bold"/>
              </a:rPr>
              <a:t>1 </a:t>
            </a:r>
          </a:p>
        </p:txBody>
      </p:sp>
      <p:sp>
        <p:nvSpPr>
          <p:cNvPr id="223" name="Spray"/>
          <p:cNvSpPr txBox="1"/>
          <p:nvPr/>
        </p:nvSpPr>
        <p:spPr>
          <a:xfrm>
            <a:off x="3798044" y="2070992"/>
            <a:ext cx="1941847"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4000"/>
              </a:lnSpc>
              <a:defRPr sz="35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Spray</a:t>
            </a:r>
          </a:p>
        </p:txBody>
      </p:sp>
      <p:sp>
        <p:nvSpPr>
          <p:cNvPr id="224" name="Desinfectante…"/>
          <p:cNvSpPr txBox="1"/>
          <p:nvPr/>
        </p:nvSpPr>
        <p:spPr>
          <a:xfrm>
            <a:off x="3983908" y="2681862"/>
            <a:ext cx="2693973" cy="1239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3200"/>
              </a:lnSpc>
              <a:defRPr sz="2900">
                <a:solidFill>
                  <a:schemeClr val="accent2">
                    <a:lumOff val="-3921"/>
                  </a:schemeClr>
                </a:solidFill>
                <a:latin typeface="Abril Text Regular"/>
                <a:ea typeface="Abril Text Regular"/>
                <a:cs typeface="Abril Text Regular"/>
                <a:sym typeface="Abril Text Regular"/>
              </a:defRPr>
            </a:pPr>
            <a:r>
              <a:rPr dirty="0" err="1"/>
              <a:t>Desinfectante</a:t>
            </a:r>
            <a:endParaRPr dirty="0"/>
          </a:p>
          <a:p>
            <a:pPr>
              <a:lnSpc>
                <a:spcPts val="3200"/>
              </a:lnSpc>
              <a:defRPr sz="2900">
                <a:solidFill>
                  <a:schemeClr val="accent2">
                    <a:lumOff val="-3921"/>
                  </a:schemeClr>
                </a:solidFill>
                <a:latin typeface="Abril Text Regular"/>
                <a:ea typeface="Abril Text Regular"/>
                <a:cs typeface="Abril Text Regular"/>
                <a:sym typeface="Abril Text Regular"/>
              </a:defRPr>
            </a:pPr>
            <a:r>
              <a:rPr dirty="0">
                <a:solidFill>
                  <a:srgbClr val="38BBFF"/>
                </a:solidFill>
              </a:rPr>
              <a:t>Nanoxen®</a:t>
            </a:r>
            <a:r>
              <a:rPr dirty="0"/>
              <a:t> </a:t>
            </a:r>
          </a:p>
          <a:p>
            <a:pPr>
              <a:lnSpc>
                <a:spcPts val="2700"/>
              </a:lnSpc>
              <a:defRPr sz="1700">
                <a:solidFill>
                  <a:schemeClr val="accent1">
                    <a:lumOff val="-10588"/>
                  </a:schemeClr>
                </a:solidFill>
                <a:latin typeface="Abril Text Regular"/>
                <a:ea typeface="Abril Text Regular"/>
                <a:cs typeface="Abril Text Regular"/>
                <a:sym typeface="Abril Text Regular"/>
              </a:defRPr>
            </a:pPr>
            <a:r>
              <a:rPr dirty="0" err="1"/>
              <a:t>En</a:t>
            </a:r>
            <a:r>
              <a:rPr dirty="0"/>
              <a:t> </a:t>
            </a:r>
            <a:r>
              <a:rPr dirty="0" err="1"/>
              <a:t>Presentación</a:t>
            </a:r>
            <a:r>
              <a:rPr dirty="0"/>
              <a:t> de 378ml</a:t>
            </a:r>
          </a:p>
        </p:txBody>
      </p:sp>
      <p:sp>
        <p:nvSpPr>
          <p:cNvPr id="225" name="De 1 segundo de duración."/>
          <p:cNvSpPr txBox="1"/>
          <p:nvPr/>
        </p:nvSpPr>
        <p:spPr>
          <a:xfrm>
            <a:off x="3136519" y="5464826"/>
            <a:ext cx="3141027" cy="47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3200"/>
              </a:lnSpc>
              <a:defRPr sz="1700">
                <a:solidFill>
                  <a:schemeClr val="accent1">
                    <a:lumOff val="-10588"/>
                  </a:schemeClr>
                </a:solidFill>
                <a:latin typeface="Abril Text Regular"/>
                <a:ea typeface="Abril Text Regular"/>
                <a:cs typeface="Abril Text Regular"/>
                <a:sym typeface="Abril Text Regular"/>
              </a:defRPr>
            </a:lvl1pPr>
          </a:lstStyle>
          <a:p>
            <a:r>
              <a:t>De 1 segundo de duración.</a:t>
            </a:r>
          </a:p>
        </p:txBody>
      </p:sp>
      <p:graphicFrame>
        <p:nvGraphicFramePr>
          <p:cNvPr id="226" name="Tabla"/>
          <p:cNvGraphicFramePr/>
          <p:nvPr>
            <p:extLst>
              <p:ext uri="{D42A27DB-BD31-4B8C-83A1-F6EECF244321}">
                <p14:modId xmlns:p14="http://schemas.microsoft.com/office/powerpoint/2010/main" val="846769112"/>
              </p:ext>
            </p:extLst>
          </p:nvPr>
        </p:nvGraphicFramePr>
        <p:xfrm>
          <a:off x="6822020" y="5021087"/>
          <a:ext cx="4272780" cy="1154902"/>
        </p:xfrm>
        <a:graphic>
          <a:graphicData uri="http://schemas.openxmlformats.org/drawingml/2006/table">
            <a:tbl>
              <a:tblPr firstRow="1" firstCol="1" lastRow="1" bandRow="1"/>
              <a:tblGrid>
                <a:gridCol w="1424260">
                  <a:extLst>
                    <a:ext uri="{9D8B030D-6E8A-4147-A177-3AD203B41FA5}">
                      <a16:colId xmlns:a16="http://schemas.microsoft.com/office/drawing/2014/main" val="20000"/>
                    </a:ext>
                  </a:extLst>
                </a:gridCol>
                <a:gridCol w="1424260">
                  <a:extLst>
                    <a:ext uri="{9D8B030D-6E8A-4147-A177-3AD203B41FA5}">
                      <a16:colId xmlns:a16="http://schemas.microsoft.com/office/drawing/2014/main" val="20001"/>
                    </a:ext>
                  </a:extLst>
                </a:gridCol>
                <a:gridCol w="1424260">
                  <a:extLst>
                    <a:ext uri="{9D8B030D-6E8A-4147-A177-3AD203B41FA5}">
                      <a16:colId xmlns:a16="http://schemas.microsoft.com/office/drawing/2014/main" val="20002"/>
                    </a:ext>
                  </a:extLst>
                </a:gridCol>
              </a:tblGrid>
              <a:tr h="214758">
                <a:tc>
                  <a:txBody>
                    <a:bodyPr/>
                    <a:lstStyle/>
                    <a:p>
                      <a:pPr algn="l">
                        <a:defRPr sz="1400">
                          <a:sym typeface="Calibri"/>
                        </a:defRPr>
                      </a:pPr>
                      <a:endParaRPr dirty="0">
                        <a:solidFill>
                          <a:schemeClr val="tx1"/>
                        </a:solidFill>
                      </a:endParaRPr>
                    </a:p>
                  </a:txBody>
                  <a:tcPr marL="0" marR="0" marT="0" marB="0" anchor="b" horzOverflow="overflow">
                    <a:lnL w="12700">
                      <a:solidFill>
                        <a:srgbClr val="FFFFFF"/>
                      </a:solidFill>
                      <a:miter lim="400000"/>
                    </a:lnL>
                    <a:lnT w="12700">
                      <a:solidFill>
                        <a:srgbClr val="FFFFFF"/>
                      </a:solidFill>
                      <a:miter lim="400000"/>
                    </a:lnT>
                  </a:tcPr>
                </a:tc>
                <a:tc>
                  <a:txBody>
                    <a:bodyPr/>
                    <a:lstStyle/>
                    <a:p>
                      <a:pPr>
                        <a:defRPr sz="1800" b="0">
                          <a:solidFill>
                            <a:srgbClr val="000000"/>
                          </a:solidFill>
                        </a:defRPr>
                      </a:pPr>
                      <a:r>
                        <a:rPr sz="1300">
                          <a:solidFill>
                            <a:schemeClr val="tx1"/>
                          </a:solidFill>
                          <a:sym typeface="Calibri"/>
                        </a:rPr>
                        <a:t>Spray Nanoxen®</a:t>
                      </a:r>
                    </a:p>
                  </a:txBody>
                  <a:tcPr marL="0" marR="0" marT="0" marB="0" anchor="b" horzOverflow="overflow">
                    <a:lnT w="12700">
                      <a:solidFill>
                        <a:srgbClr val="FFFFFF"/>
                      </a:solidFill>
                      <a:miter lim="400000"/>
                    </a:lnT>
                  </a:tcPr>
                </a:tc>
                <a:tc>
                  <a:txBody>
                    <a:bodyPr/>
                    <a:lstStyle/>
                    <a:p>
                      <a:pPr>
                        <a:defRPr sz="1800" b="0">
                          <a:solidFill>
                            <a:srgbClr val="000000"/>
                          </a:solidFill>
                        </a:defRPr>
                      </a:pPr>
                      <a:r>
                        <a:rPr sz="1300">
                          <a:solidFill>
                            <a:schemeClr val="tx1"/>
                          </a:solidFill>
                          <a:sym typeface="Calibri"/>
                        </a:rPr>
                        <a:t>Otros Spray</a:t>
                      </a:r>
                    </a:p>
                  </a:txBody>
                  <a:tcPr marL="0" marR="0" marT="0" marB="0" anchor="b" horzOverflow="overflow">
                    <a:lnR w="12700">
                      <a:solidFill>
                        <a:srgbClr val="FFFFFF"/>
                      </a:solidFill>
                      <a:miter lim="400000"/>
                    </a:lnR>
                    <a:lnT w="12700">
                      <a:solidFill>
                        <a:srgbClr val="FFFFFF"/>
                      </a:solidFill>
                      <a:miter lim="400000"/>
                    </a:lnT>
                  </a:tcPr>
                </a:tc>
                <a:extLst>
                  <a:ext uri="{0D108BD9-81ED-4DB2-BD59-A6C34878D82A}">
                    <a16:rowId xmlns:a16="http://schemas.microsoft.com/office/drawing/2014/main" val="10000"/>
                  </a:ext>
                </a:extLst>
              </a:tr>
              <a:tr h="214758">
                <a:tc>
                  <a:txBody>
                    <a:bodyPr/>
                    <a:lstStyle/>
                    <a:p>
                      <a:pPr indent="25400" algn="l">
                        <a:defRPr sz="1800" b="0">
                          <a:solidFill>
                            <a:srgbClr val="000000"/>
                          </a:solidFill>
                        </a:defRPr>
                      </a:pPr>
                      <a:r>
                        <a:rPr sz="1300" dirty="0" err="1">
                          <a:solidFill>
                            <a:schemeClr val="tx1"/>
                          </a:solidFill>
                          <a:sym typeface="Calibri"/>
                        </a:rPr>
                        <a:t>Precio</a:t>
                      </a:r>
                      <a:r>
                        <a:rPr sz="1300" dirty="0">
                          <a:solidFill>
                            <a:schemeClr val="tx1"/>
                          </a:solidFill>
                          <a:sym typeface="Calibri"/>
                        </a:rPr>
                        <a:t> </a:t>
                      </a:r>
                      <a:r>
                        <a:rPr sz="1300" dirty="0" err="1">
                          <a:solidFill>
                            <a:schemeClr val="tx1"/>
                          </a:solidFill>
                          <a:sym typeface="Calibri"/>
                        </a:rPr>
                        <a:t>por</a:t>
                      </a:r>
                      <a:r>
                        <a:rPr sz="1300" dirty="0">
                          <a:solidFill>
                            <a:schemeClr val="tx1"/>
                          </a:solidFill>
                          <a:sym typeface="Calibri"/>
                        </a:rPr>
                        <a:t> </a:t>
                      </a:r>
                      <a:r>
                        <a:rPr sz="1300" dirty="0" err="1">
                          <a:solidFill>
                            <a:schemeClr val="tx1"/>
                          </a:solidFill>
                          <a:sym typeface="Calibri"/>
                        </a:rPr>
                        <a:t>envase</a:t>
                      </a:r>
                      <a:endParaRPr sz="1300" dirty="0">
                        <a:solidFill>
                          <a:schemeClr val="tx1"/>
                        </a:solidFill>
                        <a:sym typeface="Calibri"/>
                      </a:endParaRPr>
                    </a:p>
                  </a:txBody>
                  <a:tcPr marL="0" marR="0" marT="0" marB="0" anchor="b" horzOverflow="overflow">
                    <a:lnL w="12700">
                      <a:solidFill>
                        <a:srgbClr val="FFFFFF"/>
                      </a:solidFill>
                      <a:miter lim="400000"/>
                    </a:lnL>
                  </a:tcPr>
                </a:tc>
                <a:tc>
                  <a:txBody>
                    <a:bodyPr/>
                    <a:lstStyle/>
                    <a:p>
                      <a:pPr>
                        <a:defRPr sz="1800"/>
                      </a:pPr>
                      <a:r>
                        <a:rPr sz="1300" dirty="0">
                          <a:solidFill>
                            <a:schemeClr val="tx1"/>
                          </a:solidFill>
                          <a:sym typeface="Calibri"/>
                        </a:rPr>
                        <a:t>$178.00*</a:t>
                      </a:r>
                    </a:p>
                  </a:txBody>
                  <a:tcPr marL="0" marR="0" marT="0" marB="0" anchor="b" horzOverflow="overflow"/>
                </a:tc>
                <a:tc>
                  <a:txBody>
                    <a:bodyPr/>
                    <a:lstStyle/>
                    <a:p>
                      <a:pPr>
                        <a:defRPr sz="1800"/>
                      </a:pPr>
                      <a:r>
                        <a:rPr sz="1300">
                          <a:solidFill>
                            <a:schemeClr val="tx1"/>
                          </a:solidFill>
                          <a:sym typeface="Calibri"/>
                        </a:rPr>
                        <a:t>$80.00*</a:t>
                      </a:r>
                    </a:p>
                  </a:txBody>
                  <a:tcPr marL="0" marR="0" marT="0" marB="0" anchor="b" horzOverflow="overflow">
                    <a:lnR w="12700">
                      <a:solidFill>
                        <a:srgbClr val="FFFFFF"/>
                      </a:solidFill>
                      <a:miter lim="400000"/>
                    </a:lnR>
                  </a:tcPr>
                </a:tc>
                <a:extLst>
                  <a:ext uri="{0D108BD9-81ED-4DB2-BD59-A6C34878D82A}">
                    <a16:rowId xmlns:a16="http://schemas.microsoft.com/office/drawing/2014/main" val="10001"/>
                  </a:ext>
                </a:extLst>
              </a:tr>
              <a:tr h="202058">
                <a:tc>
                  <a:txBody>
                    <a:bodyPr/>
                    <a:lstStyle/>
                    <a:p>
                      <a:pPr indent="25400" algn="l">
                        <a:defRPr sz="1800" b="0">
                          <a:solidFill>
                            <a:srgbClr val="000000"/>
                          </a:solidFill>
                        </a:defRPr>
                      </a:pPr>
                      <a:r>
                        <a:rPr sz="1300">
                          <a:solidFill>
                            <a:schemeClr val="tx1"/>
                          </a:solidFill>
                          <a:sym typeface="Calibri"/>
                        </a:rPr>
                        <a:t>No. de pulsaciones</a:t>
                      </a:r>
                    </a:p>
                  </a:txBody>
                  <a:tcPr marL="0" marR="0" marT="0" marB="0" anchor="b" horzOverflow="overflow">
                    <a:lnL w="12700">
                      <a:solidFill>
                        <a:srgbClr val="FFFFFF"/>
                      </a:solidFill>
                      <a:miter lim="400000"/>
                    </a:lnL>
                  </a:tcPr>
                </a:tc>
                <a:tc>
                  <a:txBody>
                    <a:bodyPr/>
                    <a:lstStyle/>
                    <a:p>
                      <a:pPr>
                        <a:defRPr sz="1800"/>
                      </a:pPr>
                      <a:r>
                        <a:rPr sz="1300">
                          <a:solidFill>
                            <a:schemeClr val="tx1"/>
                          </a:solidFill>
                          <a:sym typeface="Calibri"/>
                        </a:rPr>
                        <a:t>711</a:t>
                      </a:r>
                    </a:p>
                  </a:txBody>
                  <a:tcPr marL="0" marR="0" marT="0" marB="0" anchor="b" horzOverflow="overflow"/>
                </a:tc>
                <a:tc>
                  <a:txBody>
                    <a:bodyPr/>
                    <a:lstStyle/>
                    <a:p>
                      <a:pPr>
                        <a:defRPr sz="1800"/>
                      </a:pPr>
                      <a:r>
                        <a:rPr sz="1300" dirty="0">
                          <a:solidFill>
                            <a:schemeClr val="tx1"/>
                          </a:solidFill>
                          <a:sym typeface="Calibri"/>
                        </a:rPr>
                        <a:t>260</a:t>
                      </a:r>
                    </a:p>
                  </a:txBody>
                  <a:tcPr marL="0" marR="0" marT="0" marB="0" anchor="b" horzOverflow="overflow">
                    <a:lnR w="12700">
                      <a:solidFill>
                        <a:srgbClr val="FFFFFF"/>
                      </a:solidFill>
                      <a:miter lim="400000"/>
                    </a:lnR>
                  </a:tcPr>
                </a:tc>
                <a:extLst>
                  <a:ext uri="{0D108BD9-81ED-4DB2-BD59-A6C34878D82A}">
                    <a16:rowId xmlns:a16="http://schemas.microsoft.com/office/drawing/2014/main" val="10002"/>
                  </a:ext>
                </a:extLst>
              </a:tr>
              <a:tr h="214758">
                <a:tc>
                  <a:txBody>
                    <a:bodyPr/>
                    <a:lstStyle/>
                    <a:p>
                      <a:pPr indent="25400" algn="l">
                        <a:defRPr sz="1800" b="0">
                          <a:solidFill>
                            <a:srgbClr val="000000"/>
                          </a:solidFill>
                        </a:defRPr>
                      </a:pPr>
                      <a:r>
                        <a:rPr sz="1300">
                          <a:solidFill>
                            <a:schemeClr val="tx1"/>
                          </a:solidFill>
                          <a:sym typeface="Calibri"/>
                        </a:rPr>
                        <a:t>Gasto pulsación</a:t>
                      </a:r>
                    </a:p>
                  </a:txBody>
                  <a:tcPr marL="0" marR="0" marT="0" marB="0" anchor="b" horzOverflow="overflow">
                    <a:lnL w="12700">
                      <a:solidFill>
                        <a:srgbClr val="FFFFFF"/>
                      </a:solidFill>
                      <a:miter lim="400000"/>
                    </a:lnL>
                  </a:tcPr>
                </a:tc>
                <a:tc>
                  <a:txBody>
                    <a:bodyPr/>
                    <a:lstStyle/>
                    <a:p>
                      <a:pPr>
                        <a:defRPr sz="1800"/>
                      </a:pPr>
                      <a:r>
                        <a:rPr sz="1300">
                          <a:solidFill>
                            <a:schemeClr val="tx1"/>
                          </a:solidFill>
                          <a:sym typeface="Calibri"/>
                        </a:rPr>
                        <a:t>$0.25</a:t>
                      </a:r>
                    </a:p>
                  </a:txBody>
                  <a:tcPr marL="0" marR="0" marT="0" marB="0" anchor="b" horzOverflow="overflow"/>
                </a:tc>
                <a:tc>
                  <a:txBody>
                    <a:bodyPr/>
                    <a:lstStyle/>
                    <a:p>
                      <a:pPr>
                        <a:defRPr sz="1800"/>
                      </a:pPr>
                      <a:r>
                        <a:rPr sz="1300" dirty="0">
                          <a:solidFill>
                            <a:schemeClr val="tx1"/>
                          </a:solidFill>
                          <a:sym typeface="Calibri"/>
                        </a:rPr>
                        <a:t>$0.30</a:t>
                      </a:r>
                    </a:p>
                  </a:txBody>
                  <a:tcPr marL="0" marR="0" marT="0" marB="0" anchor="b" horzOverflow="overflow">
                    <a:lnR w="12700">
                      <a:solidFill>
                        <a:srgbClr val="FFFFFF"/>
                      </a:solidFill>
                      <a:miter lim="400000"/>
                    </a:lnR>
                  </a:tcPr>
                </a:tc>
                <a:extLst>
                  <a:ext uri="{0D108BD9-81ED-4DB2-BD59-A6C34878D82A}">
                    <a16:rowId xmlns:a16="http://schemas.microsoft.com/office/drawing/2014/main" val="10003"/>
                  </a:ext>
                </a:extLst>
              </a:tr>
              <a:tr h="308570">
                <a:tc gridSpan="2">
                  <a:txBody>
                    <a:bodyPr/>
                    <a:lstStyle/>
                    <a:p>
                      <a:pPr indent="50800" algn="l">
                        <a:defRPr sz="2000">
                          <a:sym typeface="Calibri"/>
                        </a:defRPr>
                      </a:pPr>
                      <a:r>
                        <a:rPr sz="1400">
                          <a:solidFill>
                            <a:schemeClr val="tx1"/>
                          </a:solidFill>
                        </a:rPr>
                        <a:t>% AHORROS</a:t>
                      </a:r>
                      <a:r>
                        <a:rPr sz="1700">
                          <a:solidFill>
                            <a:schemeClr val="tx1"/>
                          </a:solidFill>
                        </a:rPr>
                        <a:t> </a:t>
                      </a:r>
                      <a:r>
                        <a:rPr sz="1300">
                          <a:solidFill>
                            <a:schemeClr val="tx1"/>
                          </a:solidFill>
                        </a:rPr>
                        <a:t>con Spray Nanoxen®</a:t>
                      </a:r>
                    </a:p>
                  </a:txBody>
                  <a:tcPr marL="0" marR="0" marT="0" marB="0" anchor="b" horzOverflow="overflow">
                    <a:lnL w="12700">
                      <a:solidFill>
                        <a:srgbClr val="FFFFFF"/>
                      </a:solidFill>
                      <a:miter lim="400000"/>
                    </a:lnL>
                    <a:lnB w="12700">
                      <a:solidFill>
                        <a:srgbClr val="FFFFFF"/>
                      </a:solidFill>
                      <a:miter lim="400000"/>
                    </a:lnB>
                  </a:tcPr>
                </a:tc>
                <a:tc hMerge="1">
                  <a:txBody>
                    <a:bodyPr/>
                    <a:lstStyle/>
                    <a:p>
                      <a:endParaRPr lang="es-MX"/>
                    </a:p>
                  </a:txBody>
                  <a:tcPr/>
                </a:tc>
                <a:tc>
                  <a:txBody>
                    <a:bodyPr/>
                    <a:lstStyle/>
                    <a:p>
                      <a:pPr>
                        <a:defRPr sz="1800" b="0">
                          <a:solidFill>
                            <a:srgbClr val="000000"/>
                          </a:solidFill>
                        </a:defRPr>
                      </a:pPr>
                      <a:r>
                        <a:rPr sz="2000" b="1" dirty="0">
                          <a:solidFill>
                            <a:schemeClr val="tx1"/>
                          </a:solidFill>
                          <a:sym typeface="Calibri"/>
                        </a:rPr>
                        <a:t>63%</a:t>
                      </a:r>
                    </a:p>
                  </a:txBody>
                  <a:tcPr marL="0" marR="0" marT="0" marB="0" anchor="b" horzOverflow="overflow">
                    <a:lnR w="12700">
                      <a:solidFill>
                        <a:srgbClr val="FFFFFF"/>
                      </a:solidFill>
                      <a:miter lim="400000"/>
                    </a:lnR>
                    <a:lnB w="12700">
                      <a:solidFill>
                        <a:srgbClr val="FFFFFF"/>
                      </a:solidFill>
                      <a:miter lim="400000"/>
                    </a:lnB>
                  </a:tcPr>
                </a:tc>
                <a:extLst>
                  <a:ext uri="{0D108BD9-81ED-4DB2-BD59-A6C34878D82A}">
                    <a16:rowId xmlns:a16="http://schemas.microsoft.com/office/drawing/2014/main" val="10004"/>
                  </a:ext>
                </a:extLst>
              </a:tr>
            </a:tbl>
          </a:graphicData>
        </a:graphic>
      </p:graphicFrame>
      <p:sp>
        <p:nvSpPr>
          <p:cNvPr id="227" name="Rinde…"/>
          <p:cNvSpPr txBox="1"/>
          <p:nvPr/>
        </p:nvSpPr>
        <p:spPr>
          <a:xfrm>
            <a:off x="3140765" y="3826166"/>
            <a:ext cx="3039785" cy="1770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defRPr sz="2900" spc="58" baseline="-48275">
                <a:solidFill>
                  <a:srgbClr val="424242"/>
                </a:solidFill>
                <a:latin typeface="Abril Text Regular"/>
                <a:ea typeface="Abril Text Regular"/>
                <a:cs typeface="Abril Text Regular"/>
                <a:sym typeface="Abril Text Regular"/>
              </a:defRPr>
            </a:pPr>
            <a:r>
              <a:rPr dirty="0" err="1"/>
              <a:t>Rinde</a:t>
            </a:r>
            <a:endParaRPr dirty="0"/>
          </a:p>
          <a:p>
            <a:pPr>
              <a:defRPr sz="6700">
                <a:solidFill>
                  <a:schemeClr val="accent2">
                    <a:lumOff val="-3921"/>
                  </a:schemeClr>
                </a:solidFill>
                <a:latin typeface="Abril Text Regular"/>
                <a:ea typeface="Abril Text Regular"/>
                <a:cs typeface="Abril Text Regular"/>
                <a:sym typeface="Abril Text Regular"/>
              </a:defRPr>
            </a:pPr>
            <a:r>
              <a:rPr sz="6100" dirty="0">
                <a:solidFill>
                  <a:srgbClr val="1C76D2"/>
                </a:solidFill>
                <a:latin typeface="Gotham Bold"/>
                <a:ea typeface="Gotham Bold"/>
                <a:cs typeface="Gotham Bold"/>
                <a:sym typeface="Gotham Bold"/>
              </a:rPr>
              <a:t>711</a:t>
            </a:r>
            <a:r>
              <a:rPr dirty="0">
                <a:solidFill>
                  <a:srgbClr val="1C76D2"/>
                </a:solidFill>
                <a:latin typeface="Gotham Bold"/>
                <a:ea typeface="Gotham Bold"/>
                <a:cs typeface="Gotham Bold"/>
                <a:sym typeface="Gotham Bold"/>
              </a:rPr>
              <a:t> </a:t>
            </a:r>
            <a:r>
              <a:rPr sz="3700" baseline="24324" dirty="0" err="1">
                <a:solidFill>
                  <a:srgbClr val="1C76D2"/>
                </a:solidFill>
                <a:latin typeface="Gotham Bold"/>
                <a:ea typeface="Gotham Bold"/>
                <a:cs typeface="Gotham Bold"/>
                <a:sym typeface="Gotham Bold"/>
              </a:rPr>
              <a:t>pulsaciones</a:t>
            </a:r>
            <a:endParaRPr sz="3700" baseline="24324" dirty="0">
              <a:solidFill>
                <a:srgbClr val="1C76D2"/>
              </a:solidFill>
              <a:latin typeface="Gotham Bold"/>
              <a:ea typeface="Gotham Bold"/>
              <a:cs typeface="Gotham Bold"/>
              <a:sym typeface="Gotham Bold"/>
            </a:endParaRPr>
          </a:p>
        </p:txBody>
      </p:sp>
      <p:sp>
        <p:nvSpPr>
          <p:cNvPr id="228" name="“El aerosol de más alto rendimiento del mercado”."/>
          <p:cNvSpPr txBox="1"/>
          <p:nvPr/>
        </p:nvSpPr>
        <p:spPr>
          <a:xfrm>
            <a:off x="1306658" y="462025"/>
            <a:ext cx="5354500" cy="101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3600"/>
              </a:lnSpc>
              <a:defRPr sz="2500">
                <a:solidFill>
                  <a:schemeClr val="accent2">
                    <a:lumOff val="-3921"/>
                  </a:schemeClr>
                </a:solidFill>
                <a:latin typeface="Abril Text Regular"/>
                <a:ea typeface="Abril Text Regular"/>
                <a:cs typeface="Abril Text Regular"/>
                <a:sym typeface="Abril Text Regular"/>
              </a:defRPr>
            </a:pPr>
            <a:r>
              <a:rPr sz="2800" dirty="0">
                <a:latin typeface="Abril Text Bold"/>
                <a:ea typeface="Abril Text Bold"/>
                <a:cs typeface="Abril Text Bold"/>
                <a:sym typeface="Abril Text Bold"/>
              </a:rPr>
              <a:t>El aerosol de </a:t>
            </a:r>
            <a:r>
              <a:rPr sz="2800" dirty="0" err="1">
                <a:latin typeface="Abril Text Bold"/>
                <a:ea typeface="Abril Text Bold"/>
                <a:cs typeface="Abril Text Bold"/>
                <a:sym typeface="Abril Text Bold"/>
              </a:rPr>
              <a:t>más</a:t>
            </a:r>
            <a:r>
              <a:rPr sz="2800" dirty="0">
                <a:latin typeface="Abril Text Bold"/>
                <a:ea typeface="Abril Text Bold"/>
                <a:cs typeface="Abril Text Bold"/>
                <a:sym typeface="Abril Text Bold"/>
              </a:rPr>
              <a:t> alto </a:t>
            </a:r>
            <a:r>
              <a:rPr sz="2800" dirty="0" err="1">
                <a:latin typeface="Abril Text Bold"/>
                <a:ea typeface="Abril Text Bold"/>
                <a:cs typeface="Abril Text Bold"/>
                <a:sym typeface="Abril Text Bold"/>
              </a:rPr>
              <a:t>rendimiento</a:t>
            </a:r>
            <a:r>
              <a:rPr sz="2800" dirty="0">
                <a:latin typeface="Abril Text Bold"/>
                <a:ea typeface="Abril Text Bold"/>
                <a:cs typeface="Abril Text Bold"/>
                <a:sym typeface="Abril Text Bold"/>
              </a:rPr>
              <a:t> del mercado</a:t>
            </a:r>
          </a:p>
        </p:txBody>
      </p:sp>
      <p:sp>
        <p:nvSpPr>
          <p:cNvPr id="229" name="Ahorra hasta"/>
          <p:cNvSpPr txBox="1"/>
          <p:nvPr/>
        </p:nvSpPr>
        <p:spPr>
          <a:xfrm>
            <a:off x="7119101" y="514350"/>
            <a:ext cx="3039784"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4000"/>
              </a:lnSpc>
              <a:defRPr sz="35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dirty="0" err="1">
                <a:solidFill>
                  <a:srgbClr val="1C76D2"/>
                </a:solidFill>
                <a:latin typeface="Gotham Bold"/>
                <a:ea typeface="Gotham Bold"/>
                <a:cs typeface="Gotham Bold"/>
                <a:sym typeface="Gotham Bold"/>
              </a:rPr>
              <a:t>Ahorra</a:t>
            </a:r>
            <a:r>
              <a:rPr dirty="0">
                <a:solidFill>
                  <a:srgbClr val="1C76D2"/>
                </a:solidFill>
                <a:latin typeface="Gotham Bold"/>
                <a:ea typeface="Gotham Bold"/>
                <a:cs typeface="Gotham Bold"/>
                <a:sym typeface="Gotham Bold"/>
              </a:rPr>
              <a:t> hasta</a:t>
            </a:r>
          </a:p>
        </p:txBody>
      </p:sp>
      <p:sp>
        <p:nvSpPr>
          <p:cNvPr id="230" name="63%"/>
          <p:cNvSpPr txBox="1"/>
          <p:nvPr/>
        </p:nvSpPr>
        <p:spPr>
          <a:xfrm>
            <a:off x="7002804" y="637138"/>
            <a:ext cx="2693974"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40000"/>
              </a:lnSpc>
              <a:defRPr sz="8600" baseline="-13953">
                <a:solidFill>
                  <a:srgbClr val="1C76D2"/>
                </a:solidFill>
                <a:latin typeface="Gotham Bold"/>
                <a:ea typeface="Gotham Bold"/>
                <a:cs typeface="Gotham Bold"/>
                <a:sym typeface="Gotham Bold"/>
              </a:defRPr>
            </a:lvl1pPr>
          </a:lstStyle>
          <a:p>
            <a:pPr>
              <a:lnSpc>
                <a:spcPct val="100000"/>
              </a:lnSpc>
              <a:defRPr>
                <a:solidFill>
                  <a:schemeClr val="accent2">
                    <a:lumOff val="-3921"/>
                  </a:schemeClr>
                </a:solidFill>
                <a:latin typeface="Abril Text Regular"/>
                <a:ea typeface="Abril Text Regular"/>
                <a:cs typeface="Abril Text Regular"/>
                <a:sym typeface="Abril Text Regular"/>
              </a:defRPr>
            </a:pPr>
            <a:r>
              <a:rPr sz="13800" dirty="0">
                <a:solidFill>
                  <a:srgbClr val="1C76D2"/>
                </a:solidFill>
                <a:latin typeface="Gotham Bold"/>
                <a:ea typeface="Gotham Bold"/>
                <a:cs typeface="Gotham Bold"/>
                <a:sym typeface="Gotham Bold"/>
              </a:rPr>
              <a:t>63%</a:t>
            </a:r>
          </a:p>
        </p:txBody>
      </p:sp>
      <p:sp>
        <p:nvSpPr>
          <p:cNvPr id="231" name="Ya que rinde casi"/>
          <p:cNvSpPr txBox="1"/>
          <p:nvPr/>
        </p:nvSpPr>
        <p:spPr>
          <a:xfrm>
            <a:off x="7117197" y="2370130"/>
            <a:ext cx="4272782" cy="563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4000"/>
              </a:lnSpc>
              <a:defRPr sz="2600">
                <a:solidFill>
                  <a:srgbClr val="1C76D2"/>
                </a:solidFill>
                <a:latin typeface="Gotham Bold"/>
                <a:ea typeface="Gotham Bold"/>
                <a:cs typeface="Gotham Bold"/>
                <a:sym typeface="Gotham Bold"/>
              </a:defRPr>
            </a:lvl1pPr>
          </a:lstStyle>
          <a:p>
            <a:pPr>
              <a:defRPr>
                <a:solidFill>
                  <a:schemeClr val="accent2">
                    <a:lumOff val="-3921"/>
                  </a:schemeClr>
                </a:solidFill>
                <a:latin typeface="Abril Text Regular"/>
                <a:ea typeface="Abril Text Regular"/>
                <a:cs typeface="Abril Text Regular"/>
                <a:sym typeface="Abril Text Regular"/>
              </a:defRPr>
            </a:pPr>
            <a:r>
              <a:rPr dirty="0" err="1">
                <a:solidFill>
                  <a:srgbClr val="1C76D2"/>
                </a:solidFill>
                <a:latin typeface="Gotham Bold"/>
                <a:ea typeface="Gotham Bold"/>
                <a:cs typeface="Gotham Bold"/>
                <a:sym typeface="Gotham Bold"/>
              </a:rPr>
              <a:t>Ya</a:t>
            </a:r>
            <a:r>
              <a:rPr dirty="0">
                <a:solidFill>
                  <a:srgbClr val="1C76D2"/>
                </a:solidFill>
                <a:latin typeface="Gotham Bold"/>
                <a:ea typeface="Gotham Bold"/>
                <a:cs typeface="Gotham Bold"/>
                <a:sym typeface="Gotham Bold"/>
              </a:rPr>
              <a:t> que </a:t>
            </a:r>
            <a:r>
              <a:rPr dirty="0" err="1">
                <a:solidFill>
                  <a:srgbClr val="1C76D2"/>
                </a:solidFill>
                <a:latin typeface="Gotham Bold"/>
                <a:ea typeface="Gotham Bold"/>
                <a:cs typeface="Gotham Bold"/>
                <a:sym typeface="Gotham Bold"/>
              </a:rPr>
              <a:t>rinde</a:t>
            </a:r>
            <a:r>
              <a:rPr dirty="0">
                <a:solidFill>
                  <a:srgbClr val="1C76D2"/>
                </a:solidFill>
                <a:latin typeface="Gotham Bold"/>
                <a:ea typeface="Gotham Bold"/>
                <a:cs typeface="Gotham Bold"/>
                <a:sym typeface="Gotham Bold"/>
              </a:rPr>
              <a:t> </a:t>
            </a:r>
            <a:r>
              <a:rPr dirty="0" err="1">
                <a:solidFill>
                  <a:srgbClr val="1C76D2"/>
                </a:solidFill>
                <a:latin typeface="Gotham Bold"/>
                <a:ea typeface="Gotham Bold"/>
                <a:cs typeface="Gotham Bold"/>
                <a:sym typeface="Gotham Bold"/>
              </a:rPr>
              <a:t>casi</a:t>
            </a:r>
            <a:r>
              <a:rPr dirty="0">
                <a:solidFill>
                  <a:srgbClr val="1C76D2"/>
                </a:solidFill>
                <a:latin typeface="Gotham Bold"/>
                <a:ea typeface="Gotham Bold"/>
                <a:cs typeface="Gotham Bold"/>
                <a:sym typeface="Gotham Bold"/>
              </a:rPr>
              <a:t> </a:t>
            </a:r>
          </a:p>
        </p:txBody>
      </p:sp>
      <p:sp>
        <p:nvSpPr>
          <p:cNvPr id="232" name="3"/>
          <p:cNvSpPr txBox="1"/>
          <p:nvPr/>
        </p:nvSpPr>
        <p:spPr>
          <a:xfrm>
            <a:off x="7098906" y="2244471"/>
            <a:ext cx="1149654" cy="245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40000"/>
              </a:lnSpc>
              <a:defRPr sz="16000" baseline="-7500">
                <a:solidFill>
                  <a:srgbClr val="1C76D2"/>
                </a:solidFill>
                <a:latin typeface="Gotham Bold"/>
                <a:ea typeface="Gotham Bold"/>
                <a:cs typeface="Gotham Bold"/>
                <a:sym typeface="Gotham Bold"/>
              </a:defRPr>
            </a:lvl1pPr>
          </a:lstStyle>
          <a:p>
            <a:pPr>
              <a:lnSpc>
                <a:spcPct val="100000"/>
              </a:lnSpc>
              <a:defRPr>
                <a:solidFill>
                  <a:schemeClr val="accent2">
                    <a:lumOff val="-3921"/>
                  </a:schemeClr>
                </a:solidFill>
                <a:latin typeface="Abril Text Regular"/>
                <a:ea typeface="Abril Text Regular"/>
                <a:cs typeface="Abril Text Regular"/>
                <a:sym typeface="Abril Text Regular"/>
              </a:defRPr>
            </a:pPr>
            <a:r>
              <a:rPr sz="23000" dirty="0">
                <a:solidFill>
                  <a:srgbClr val="1C76D2"/>
                </a:solidFill>
                <a:latin typeface="Gotham Bold"/>
                <a:ea typeface="Gotham Bold"/>
                <a:cs typeface="Gotham Bold"/>
                <a:sym typeface="Gotham Bold"/>
              </a:rPr>
              <a:t>3</a:t>
            </a:r>
          </a:p>
        </p:txBody>
      </p:sp>
      <p:sp>
        <p:nvSpPr>
          <p:cNvPr id="233" name="Veces más…"/>
          <p:cNvSpPr txBox="1"/>
          <p:nvPr/>
        </p:nvSpPr>
        <p:spPr>
          <a:xfrm>
            <a:off x="8326138" y="3618110"/>
            <a:ext cx="3039784" cy="557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defRPr sz="2200">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Veces más</a:t>
            </a:r>
          </a:p>
          <a:p>
            <a:pPr>
              <a:defRPr sz="1500">
                <a:solidFill>
                  <a:schemeClr val="accent2">
                    <a:lumOff val="-3921"/>
                  </a:schemeClr>
                </a:solidFill>
                <a:latin typeface="Abril Text Regular"/>
                <a:ea typeface="Abril Text Regular"/>
                <a:cs typeface="Abril Text Regular"/>
                <a:sym typeface="Abril Text Regular"/>
              </a:defRPr>
            </a:pPr>
            <a:r>
              <a:rPr>
                <a:solidFill>
                  <a:srgbClr val="1C76D2"/>
                </a:solidFill>
                <a:latin typeface="Gotham Bold"/>
                <a:ea typeface="Gotham Bold"/>
                <a:cs typeface="Gotham Bold"/>
                <a:sym typeface="Gotham Bold"/>
              </a:rPr>
              <a:t>Que un spray común</a:t>
            </a:r>
          </a:p>
        </p:txBody>
      </p:sp>
      <p:sp>
        <p:nvSpPr>
          <p:cNvPr id="234" name="Ya que un spray común de 393ml rinde 260 pulsaciones de un segundo."/>
          <p:cNvSpPr txBox="1"/>
          <p:nvPr/>
        </p:nvSpPr>
        <p:spPr>
          <a:xfrm>
            <a:off x="8338838" y="4107369"/>
            <a:ext cx="3141027" cy="429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1100">
                <a:solidFill>
                  <a:schemeClr val="accent1">
                    <a:lumOff val="-10588"/>
                  </a:schemeClr>
                </a:solidFill>
                <a:latin typeface="Abril Text Regular"/>
                <a:ea typeface="Abril Text Regular"/>
                <a:cs typeface="Abril Text Regular"/>
                <a:sym typeface="Abril Text Regular"/>
              </a:defRPr>
            </a:lvl1pPr>
          </a:lstStyle>
          <a:p>
            <a:r>
              <a:t>Ya que un spray común de 393ml rinde 260 pulsaciones de un segundo.</a:t>
            </a:r>
          </a:p>
        </p:txBody>
      </p:sp>
      <p:sp>
        <p:nvSpPr>
          <p:cNvPr id="235" name="Número de diapositiva"/>
          <p:cNvSpPr txBox="1">
            <a:spLocks noGrp="1"/>
          </p:cNvSpPr>
          <p:nvPr>
            <p:ph type="sldNum" sz="quarter" idx="2"/>
          </p:nvPr>
        </p:nvSpPr>
        <p:spPr>
          <a:xfrm>
            <a:off x="190500" y="6451599"/>
            <a:ext cx="381000"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lvl1pPr>
              <a:defRPr sz="1400">
                <a:latin typeface="Abril Text Bold"/>
                <a:ea typeface="Abril Text Bold"/>
                <a:cs typeface="Abril Text Bold"/>
                <a:sym typeface="Abril Text Bold"/>
              </a:defRPr>
            </a:lvl1pPr>
          </a:lstStyle>
          <a:p>
            <a:fld id="{86CB4B4D-7CA3-9044-876B-883B54F8677D}" type="slidenum">
              <a:t>50</a:t>
            </a:fld>
            <a:endParaRPr/>
          </a:p>
        </p:txBody>
      </p:sp>
      <p:sp>
        <p:nvSpPr>
          <p:cNvPr id="236" name="*Pesos mexicanos MXN."/>
          <p:cNvSpPr txBox="1"/>
          <p:nvPr/>
        </p:nvSpPr>
        <p:spPr>
          <a:xfrm>
            <a:off x="6779278" y="6195249"/>
            <a:ext cx="314102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1100">
                <a:solidFill>
                  <a:schemeClr val="accent1">
                    <a:lumOff val="-10588"/>
                  </a:schemeClr>
                </a:solidFill>
                <a:latin typeface="Abril Text Regular"/>
                <a:ea typeface="Abril Text Regular"/>
                <a:cs typeface="Abril Text Regular"/>
                <a:sym typeface="Abril Text Regular"/>
              </a:defRPr>
            </a:lvl1pPr>
          </a:lstStyle>
          <a:p>
            <a:r>
              <a:t>*Pesos mexicanos MXN.</a:t>
            </a:r>
          </a:p>
        </p:txBody>
      </p:sp>
      <p:pic>
        <p:nvPicPr>
          <p:cNvPr id="237" name="Imagen" descr="Imag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013" y="612979"/>
            <a:ext cx="712062" cy="712062"/>
          </a:xfrm>
          <a:prstGeom prst="rect">
            <a:avLst/>
          </a:prstGeom>
          <a:ln w="12700">
            <a:miter lim="400000"/>
          </a:ln>
          <a:effectLst>
            <a:outerShdw blurRad="101600" dist="76200" dir="2400000" rotWithShape="0">
              <a:srgbClr val="000000">
                <a:alpha val="75000"/>
              </a:srgbClr>
            </a:outerShdw>
          </a:effectLst>
        </p:spPr>
      </p:pic>
      <p:pic>
        <p:nvPicPr>
          <p:cNvPr id="238" name="icons8-deodorant_spray.pdf" descr="icons8-deodorant_spray.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0292" y="2949849"/>
            <a:ext cx="635001" cy="635001"/>
          </a:xfrm>
          <a:prstGeom prst="rect">
            <a:avLst/>
          </a:prstGeom>
          <a:ln w="12700">
            <a:miter lim="400000"/>
          </a:ln>
        </p:spPr>
      </p:pic>
      <p:pic>
        <p:nvPicPr>
          <p:cNvPr id="239" name="icons8-deodorant_spray.pdf" descr="icons8-deodorant_spray.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359226" y="2949849"/>
            <a:ext cx="333403" cy="635001"/>
          </a:xfrm>
          <a:prstGeom prst="rect">
            <a:avLst/>
          </a:prstGeom>
          <a:ln w="12700">
            <a:miter lim="400000"/>
          </a:ln>
        </p:spPr>
      </p:pic>
    </p:spTree>
    <p:extLst>
      <p:ext uri="{BB962C8B-B14F-4D97-AF65-F5344CB8AC3E}">
        <p14:creationId xmlns:p14="http://schemas.microsoft.com/office/powerpoint/2010/main" val="304497016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27"/>
                                        </p:tgtEl>
                                        <p:attrNameLst>
                                          <p:attrName>style.visibility</p:attrName>
                                        </p:attrNameLst>
                                      </p:cBhvr>
                                      <p:to>
                                        <p:strVal val="visible"/>
                                      </p:to>
                                    </p:set>
                                    <p:anim calcmode="lin" valueType="num">
                                      <p:cBhvr>
                                        <p:cTn id="7" dur="500" fill="hold"/>
                                        <p:tgtEl>
                                          <p:spTgt spid="227"/>
                                        </p:tgtEl>
                                        <p:attrNameLst>
                                          <p:attrName>ppt_x</p:attrName>
                                        </p:attrNameLst>
                                      </p:cBhvr>
                                      <p:tavLst>
                                        <p:tav tm="0">
                                          <p:val>
                                            <p:strVal val="0-#ppt_w/2"/>
                                          </p:val>
                                        </p:tav>
                                        <p:tav tm="100000">
                                          <p:val>
                                            <p:strVal val="#ppt_x"/>
                                          </p:val>
                                        </p:tav>
                                      </p:tavLst>
                                    </p:anim>
                                    <p:anim calcmode="lin" valueType="num">
                                      <p:cBhvr>
                                        <p:cTn id="8" dur="500" fill="hold"/>
                                        <p:tgtEl>
                                          <p:spTgt spid="2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222"/>
                                        </p:tgtEl>
                                        <p:attrNameLst>
                                          <p:attrName>style.visibility</p:attrName>
                                        </p:attrNameLst>
                                      </p:cBhvr>
                                      <p:to>
                                        <p:strVal val="visible"/>
                                      </p:to>
                                    </p:set>
                                    <p:anim calcmode="lin" valueType="num">
                                      <p:cBhvr>
                                        <p:cTn id="12" dur="500" fill="hold"/>
                                        <p:tgtEl>
                                          <p:spTgt spid="222"/>
                                        </p:tgtEl>
                                        <p:attrNameLst>
                                          <p:attrName>ppt_x</p:attrName>
                                        </p:attrNameLst>
                                      </p:cBhvr>
                                      <p:tavLst>
                                        <p:tav tm="0">
                                          <p:val>
                                            <p:strVal val="0-#ppt_w/2"/>
                                          </p:val>
                                        </p:tav>
                                        <p:tav tm="100000">
                                          <p:val>
                                            <p:strVal val="#ppt_x"/>
                                          </p:val>
                                        </p:tav>
                                      </p:tavLst>
                                    </p:anim>
                                    <p:anim calcmode="lin" valueType="num">
                                      <p:cBhvr>
                                        <p:cTn id="13" dur="500" fill="hold"/>
                                        <p:tgtEl>
                                          <p:spTgt spid="22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223"/>
                                        </p:tgtEl>
                                        <p:attrNameLst>
                                          <p:attrName>style.visibility</p:attrName>
                                        </p:attrNameLst>
                                      </p:cBhvr>
                                      <p:to>
                                        <p:strVal val="visible"/>
                                      </p:to>
                                    </p:set>
                                    <p:anim calcmode="lin" valueType="num">
                                      <p:cBhvr>
                                        <p:cTn id="17" dur="500" fill="hold"/>
                                        <p:tgtEl>
                                          <p:spTgt spid="223"/>
                                        </p:tgtEl>
                                        <p:attrNameLst>
                                          <p:attrName>ppt_x</p:attrName>
                                        </p:attrNameLst>
                                      </p:cBhvr>
                                      <p:tavLst>
                                        <p:tav tm="0">
                                          <p:val>
                                            <p:strVal val="0-#ppt_w/2"/>
                                          </p:val>
                                        </p:tav>
                                        <p:tav tm="100000">
                                          <p:val>
                                            <p:strVal val="#ppt_x"/>
                                          </p:val>
                                        </p:tav>
                                      </p:tavLst>
                                    </p:anim>
                                    <p:anim calcmode="lin" valueType="num">
                                      <p:cBhvr>
                                        <p:cTn id="18" dur="500" fill="hold"/>
                                        <p:tgtEl>
                                          <p:spTgt spid="22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224"/>
                                        </p:tgtEl>
                                        <p:attrNameLst>
                                          <p:attrName>style.visibility</p:attrName>
                                        </p:attrNameLst>
                                      </p:cBhvr>
                                      <p:to>
                                        <p:strVal val="visible"/>
                                      </p:to>
                                    </p:set>
                                    <p:anim calcmode="lin" valueType="num">
                                      <p:cBhvr>
                                        <p:cTn id="22" dur="500" fill="hold"/>
                                        <p:tgtEl>
                                          <p:spTgt spid="224"/>
                                        </p:tgtEl>
                                        <p:attrNameLst>
                                          <p:attrName>ppt_x</p:attrName>
                                        </p:attrNameLst>
                                      </p:cBhvr>
                                      <p:tavLst>
                                        <p:tav tm="0">
                                          <p:val>
                                            <p:strVal val="0-#ppt_w/2"/>
                                          </p:val>
                                        </p:tav>
                                        <p:tav tm="100000">
                                          <p:val>
                                            <p:strVal val="#ppt_x"/>
                                          </p:val>
                                        </p:tav>
                                      </p:tavLst>
                                    </p:anim>
                                    <p:anim calcmode="lin" valueType="num">
                                      <p:cBhvr>
                                        <p:cTn id="23" dur="500" fill="hold"/>
                                        <p:tgtEl>
                                          <p:spTgt spid="2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225"/>
                                        </p:tgtEl>
                                        <p:attrNameLst>
                                          <p:attrName>style.visibility</p:attrName>
                                        </p:attrNameLst>
                                      </p:cBhvr>
                                      <p:to>
                                        <p:strVal val="visible"/>
                                      </p:to>
                                    </p:set>
                                    <p:anim calcmode="lin" valueType="num">
                                      <p:cBhvr>
                                        <p:cTn id="27" dur="500" fill="hold"/>
                                        <p:tgtEl>
                                          <p:spTgt spid="225"/>
                                        </p:tgtEl>
                                        <p:attrNameLst>
                                          <p:attrName>ppt_x</p:attrName>
                                        </p:attrNameLst>
                                      </p:cBhvr>
                                      <p:tavLst>
                                        <p:tav tm="0">
                                          <p:val>
                                            <p:strVal val="0-#ppt_w/2"/>
                                          </p:val>
                                        </p:tav>
                                        <p:tav tm="100000">
                                          <p:val>
                                            <p:strVal val="#ppt_x"/>
                                          </p:val>
                                        </p:tav>
                                      </p:tavLst>
                                    </p:anim>
                                    <p:anim calcmode="lin" valueType="num">
                                      <p:cBhvr>
                                        <p:cTn id="28" dur="500" fill="hold"/>
                                        <p:tgtEl>
                                          <p:spTgt spid="22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228"/>
                                        </p:tgtEl>
                                        <p:attrNameLst>
                                          <p:attrName>style.visibility</p:attrName>
                                        </p:attrNameLst>
                                      </p:cBhvr>
                                      <p:to>
                                        <p:strVal val="visible"/>
                                      </p:to>
                                    </p:set>
                                    <p:anim calcmode="lin" valueType="num">
                                      <p:cBhvr>
                                        <p:cTn id="32" dur="500" fill="hold"/>
                                        <p:tgtEl>
                                          <p:spTgt spid="228"/>
                                        </p:tgtEl>
                                        <p:attrNameLst>
                                          <p:attrName>ppt_x</p:attrName>
                                        </p:attrNameLst>
                                      </p:cBhvr>
                                      <p:tavLst>
                                        <p:tav tm="0">
                                          <p:val>
                                            <p:strVal val="0-#ppt_w/2"/>
                                          </p:val>
                                        </p:tav>
                                        <p:tav tm="100000">
                                          <p:val>
                                            <p:strVal val="#ppt_x"/>
                                          </p:val>
                                        </p:tav>
                                      </p:tavLst>
                                    </p:anim>
                                    <p:anim calcmode="lin" valueType="num">
                                      <p:cBhvr>
                                        <p:cTn id="33" dur="500" fill="hold"/>
                                        <p:tgtEl>
                                          <p:spTgt spid="22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229"/>
                                        </p:tgtEl>
                                        <p:attrNameLst>
                                          <p:attrName>style.visibility</p:attrName>
                                        </p:attrNameLst>
                                      </p:cBhvr>
                                      <p:to>
                                        <p:strVal val="visible"/>
                                      </p:to>
                                    </p:set>
                                    <p:anim calcmode="lin" valueType="num">
                                      <p:cBhvr>
                                        <p:cTn id="37" dur="500" fill="hold"/>
                                        <p:tgtEl>
                                          <p:spTgt spid="229"/>
                                        </p:tgtEl>
                                        <p:attrNameLst>
                                          <p:attrName>ppt_x</p:attrName>
                                        </p:attrNameLst>
                                      </p:cBhvr>
                                      <p:tavLst>
                                        <p:tav tm="0">
                                          <p:val>
                                            <p:strVal val="0-#ppt_w/2"/>
                                          </p:val>
                                        </p:tav>
                                        <p:tav tm="100000">
                                          <p:val>
                                            <p:strVal val="#ppt_x"/>
                                          </p:val>
                                        </p:tav>
                                      </p:tavLst>
                                    </p:anim>
                                    <p:anim calcmode="lin" valueType="num">
                                      <p:cBhvr>
                                        <p:cTn id="38" dur="500" fill="hold"/>
                                        <p:tgtEl>
                                          <p:spTgt spid="22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230"/>
                                        </p:tgtEl>
                                        <p:attrNameLst>
                                          <p:attrName>style.visibility</p:attrName>
                                        </p:attrNameLst>
                                      </p:cBhvr>
                                      <p:to>
                                        <p:strVal val="visible"/>
                                      </p:to>
                                    </p:set>
                                    <p:anim calcmode="lin" valueType="num">
                                      <p:cBhvr>
                                        <p:cTn id="42" dur="500" fill="hold"/>
                                        <p:tgtEl>
                                          <p:spTgt spid="230"/>
                                        </p:tgtEl>
                                        <p:attrNameLst>
                                          <p:attrName>ppt_x</p:attrName>
                                        </p:attrNameLst>
                                      </p:cBhvr>
                                      <p:tavLst>
                                        <p:tav tm="0">
                                          <p:val>
                                            <p:strVal val="0-#ppt_w/2"/>
                                          </p:val>
                                        </p:tav>
                                        <p:tav tm="100000">
                                          <p:val>
                                            <p:strVal val="#ppt_x"/>
                                          </p:val>
                                        </p:tav>
                                      </p:tavLst>
                                    </p:anim>
                                    <p:anim calcmode="lin" valueType="num">
                                      <p:cBhvr>
                                        <p:cTn id="43" dur="500" fill="hold"/>
                                        <p:tgtEl>
                                          <p:spTgt spid="23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iterate>
                                    <p:tmAbs val="0"/>
                                  </p:iterate>
                                  <p:childTnLst>
                                    <p:set>
                                      <p:cBhvr>
                                        <p:cTn id="46" fill="hold"/>
                                        <p:tgtEl>
                                          <p:spTgt spid="231"/>
                                        </p:tgtEl>
                                        <p:attrNameLst>
                                          <p:attrName>style.visibility</p:attrName>
                                        </p:attrNameLst>
                                      </p:cBhvr>
                                      <p:to>
                                        <p:strVal val="visible"/>
                                      </p:to>
                                    </p:set>
                                    <p:anim calcmode="lin" valueType="num">
                                      <p:cBhvr>
                                        <p:cTn id="47" dur="500" fill="hold"/>
                                        <p:tgtEl>
                                          <p:spTgt spid="231"/>
                                        </p:tgtEl>
                                        <p:attrNameLst>
                                          <p:attrName>ppt_x</p:attrName>
                                        </p:attrNameLst>
                                      </p:cBhvr>
                                      <p:tavLst>
                                        <p:tav tm="0">
                                          <p:val>
                                            <p:strVal val="0-#ppt_w/2"/>
                                          </p:val>
                                        </p:tav>
                                        <p:tav tm="100000">
                                          <p:val>
                                            <p:strVal val="#ppt_x"/>
                                          </p:val>
                                        </p:tav>
                                      </p:tavLst>
                                    </p:anim>
                                    <p:anim calcmode="lin" valueType="num">
                                      <p:cBhvr>
                                        <p:cTn id="48" dur="500" fill="hold"/>
                                        <p:tgtEl>
                                          <p:spTgt spid="23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iterate>
                                    <p:tmAbs val="0"/>
                                  </p:iterate>
                                  <p:childTnLst>
                                    <p:set>
                                      <p:cBhvr>
                                        <p:cTn id="51" fill="hold"/>
                                        <p:tgtEl>
                                          <p:spTgt spid="232"/>
                                        </p:tgtEl>
                                        <p:attrNameLst>
                                          <p:attrName>style.visibility</p:attrName>
                                        </p:attrNameLst>
                                      </p:cBhvr>
                                      <p:to>
                                        <p:strVal val="visible"/>
                                      </p:to>
                                    </p:set>
                                    <p:anim calcmode="lin" valueType="num">
                                      <p:cBhvr>
                                        <p:cTn id="52" dur="500" fill="hold"/>
                                        <p:tgtEl>
                                          <p:spTgt spid="232"/>
                                        </p:tgtEl>
                                        <p:attrNameLst>
                                          <p:attrName>ppt_x</p:attrName>
                                        </p:attrNameLst>
                                      </p:cBhvr>
                                      <p:tavLst>
                                        <p:tav tm="0">
                                          <p:val>
                                            <p:strVal val="0-#ppt_w/2"/>
                                          </p:val>
                                        </p:tav>
                                        <p:tav tm="100000">
                                          <p:val>
                                            <p:strVal val="#ppt_x"/>
                                          </p:val>
                                        </p:tav>
                                      </p:tavLst>
                                    </p:anim>
                                    <p:anim calcmode="lin" valueType="num">
                                      <p:cBhvr>
                                        <p:cTn id="53" dur="500" fill="hold"/>
                                        <p:tgtEl>
                                          <p:spTgt spid="23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iterate>
                                    <p:tmAbs val="0"/>
                                  </p:iterate>
                                  <p:childTnLst>
                                    <p:set>
                                      <p:cBhvr>
                                        <p:cTn id="56" fill="hold"/>
                                        <p:tgtEl>
                                          <p:spTgt spid="233"/>
                                        </p:tgtEl>
                                        <p:attrNameLst>
                                          <p:attrName>style.visibility</p:attrName>
                                        </p:attrNameLst>
                                      </p:cBhvr>
                                      <p:to>
                                        <p:strVal val="visible"/>
                                      </p:to>
                                    </p:set>
                                    <p:anim calcmode="lin" valueType="num">
                                      <p:cBhvr>
                                        <p:cTn id="57" dur="500" fill="hold"/>
                                        <p:tgtEl>
                                          <p:spTgt spid="233"/>
                                        </p:tgtEl>
                                        <p:attrNameLst>
                                          <p:attrName>ppt_x</p:attrName>
                                        </p:attrNameLst>
                                      </p:cBhvr>
                                      <p:tavLst>
                                        <p:tav tm="0">
                                          <p:val>
                                            <p:strVal val="0-#ppt_w/2"/>
                                          </p:val>
                                        </p:tav>
                                        <p:tav tm="100000">
                                          <p:val>
                                            <p:strVal val="#ppt_x"/>
                                          </p:val>
                                        </p:tav>
                                      </p:tavLst>
                                    </p:anim>
                                    <p:anim calcmode="lin" valueType="num">
                                      <p:cBhvr>
                                        <p:cTn id="58" dur="500" fill="hold"/>
                                        <p:tgtEl>
                                          <p:spTgt spid="233"/>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iterate>
                                    <p:tmAbs val="0"/>
                                  </p:iterate>
                                  <p:childTnLst>
                                    <p:set>
                                      <p:cBhvr>
                                        <p:cTn id="61" fill="hold"/>
                                        <p:tgtEl>
                                          <p:spTgt spid="234"/>
                                        </p:tgtEl>
                                        <p:attrNameLst>
                                          <p:attrName>style.visibility</p:attrName>
                                        </p:attrNameLst>
                                      </p:cBhvr>
                                      <p:to>
                                        <p:strVal val="visible"/>
                                      </p:to>
                                    </p:set>
                                    <p:anim calcmode="lin" valueType="num">
                                      <p:cBhvr>
                                        <p:cTn id="62" dur="500" fill="hold"/>
                                        <p:tgtEl>
                                          <p:spTgt spid="234"/>
                                        </p:tgtEl>
                                        <p:attrNameLst>
                                          <p:attrName>ppt_x</p:attrName>
                                        </p:attrNameLst>
                                      </p:cBhvr>
                                      <p:tavLst>
                                        <p:tav tm="0">
                                          <p:val>
                                            <p:strVal val="0-#ppt_w/2"/>
                                          </p:val>
                                        </p:tav>
                                        <p:tav tm="100000">
                                          <p:val>
                                            <p:strVal val="#ppt_x"/>
                                          </p:val>
                                        </p:tav>
                                      </p:tavLst>
                                    </p:anim>
                                    <p:anim calcmode="lin" valueType="num">
                                      <p:cBhvr>
                                        <p:cTn id="63" dur="500" fill="hold"/>
                                        <p:tgtEl>
                                          <p:spTgt spid="234"/>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iterate>
                                    <p:tmAbs val="0"/>
                                  </p:iterate>
                                  <p:childTnLst>
                                    <p:set>
                                      <p:cBhvr>
                                        <p:cTn id="66" fill="hold"/>
                                        <p:tgtEl>
                                          <p:spTgt spid="236"/>
                                        </p:tgtEl>
                                        <p:attrNameLst>
                                          <p:attrName>style.visibility</p:attrName>
                                        </p:attrNameLst>
                                      </p:cBhvr>
                                      <p:to>
                                        <p:strVal val="visible"/>
                                      </p:to>
                                    </p:set>
                                    <p:anim calcmode="lin" valueType="num">
                                      <p:cBhvr>
                                        <p:cTn id="67" dur="500" fill="hold"/>
                                        <p:tgtEl>
                                          <p:spTgt spid="236"/>
                                        </p:tgtEl>
                                        <p:attrNameLst>
                                          <p:attrName>ppt_x</p:attrName>
                                        </p:attrNameLst>
                                      </p:cBhvr>
                                      <p:tavLst>
                                        <p:tav tm="0">
                                          <p:val>
                                            <p:strVal val="0-#ppt_w/2"/>
                                          </p:val>
                                        </p:tav>
                                        <p:tav tm="100000">
                                          <p:val>
                                            <p:strVal val="#ppt_x"/>
                                          </p:val>
                                        </p:tav>
                                      </p:tavLst>
                                    </p:anim>
                                    <p:anim calcmode="lin" valueType="num">
                                      <p:cBhvr>
                                        <p:cTn id="68" dur="500" fill="hold"/>
                                        <p:tgtEl>
                                          <p:spTgt spid="2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advAuto="0"/>
      <p:bldP spid="223" grpId="0" animBg="1" advAuto="0"/>
      <p:bldP spid="224" grpId="0" animBg="1" advAuto="0"/>
      <p:bldP spid="225" grpId="0" animBg="1" advAuto="0"/>
      <p:bldP spid="227" grpId="0" animBg="1" advAuto="0"/>
      <p:bldP spid="228" grpId="0" animBg="1" advAuto="0"/>
      <p:bldP spid="229" grpId="0" animBg="1" advAuto="0"/>
      <p:bldP spid="230" grpId="0" animBg="1" advAuto="0"/>
      <p:bldP spid="231" grpId="0" animBg="1" advAuto="0"/>
      <p:bldP spid="232" grpId="0" animBg="1" advAuto="0"/>
      <p:bldP spid="233" grpId="0" animBg="1" advAuto="0"/>
      <p:bldP spid="234" grpId="0" animBg="1" advAuto="0"/>
      <p:bldP spid="236"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Número de diapositiva"/>
          <p:cNvSpPr txBox="1">
            <a:spLocks noGrp="1"/>
          </p:cNvSpPr>
          <p:nvPr>
            <p:ph type="sldNum" sz="quarter" idx="2"/>
          </p:nvPr>
        </p:nvSpPr>
        <p:spPr>
          <a:xfrm>
            <a:off x="100855" y="6021298"/>
            <a:ext cx="381000"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lvl1pPr>
              <a:defRPr sz="1400">
                <a:latin typeface="Abril Text Bold"/>
                <a:ea typeface="Abril Text Bold"/>
                <a:cs typeface="Abril Text Bold"/>
                <a:sym typeface="Abril Text Bold"/>
              </a:defRPr>
            </a:lvl1pPr>
          </a:lstStyle>
          <a:p>
            <a:fld id="{86CB4B4D-7CA3-9044-876B-883B54F8677D}" type="slidenum">
              <a:rPr/>
              <a:t>51</a:t>
            </a:fld>
            <a:endParaRPr/>
          </a:p>
        </p:txBody>
      </p:sp>
      <p:sp>
        <p:nvSpPr>
          <p:cNvPr id="355" name="*Pesos mexicanos MXN."/>
          <p:cNvSpPr txBox="1"/>
          <p:nvPr/>
        </p:nvSpPr>
        <p:spPr>
          <a:xfrm>
            <a:off x="6749913" y="12892611"/>
            <a:ext cx="314102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1100">
                <a:solidFill>
                  <a:schemeClr val="accent1">
                    <a:lumOff val="-10588"/>
                  </a:schemeClr>
                </a:solidFill>
                <a:latin typeface="Abril Text Regular"/>
                <a:ea typeface="Abril Text Regular"/>
                <a:cs typeface="Abril Text Regular"/>
                <a:sym typeface="Abril Text Regular"/>
              </a:defRPr>
            </a:lvl1pPr>
          </a:lstStyle>
          <a:p>
            <a:r>
              <a:t>*Pesos mexicanos MXN.</a:t>
            </a:r>
          </a:p>
        </p:txBody>
      </p:sp>
      <p:sp>
        <p:nvSpPr>
          <p:cNvPr id="30" name="“El más alto rendimiento de todos los geles del mercado”.">
            <a:extLst>
              <a:ext uri="{FF2B5EF4-FFF2-40B4-BE49-F238E27FC236}">
                <a16:creationId xmlns:a16="http://schemas.microsoft.com/office/drawing/2014/main" id="{C3C6A957-200B-8B47-8B30-7BFC6E67302C}"/>
              </a:ext>
            </a:extLst>
          </p:cNvPr>
          <p:cNvSpPr txBox="1"/>
          <p:nvPr/>
        </p:nvSpPr>
        <p:spPr>
          <a:xfrm>
            <a:off x="424616" y="322572"/>
            <a:ext cx="924877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500">
                <a:solidFill>
                  <a:schemeClr val="accent2">
                    <a:lumOff val="-3921"/>
                  </a:schemeClr>
                </a:solidFill>
                <a:latin typeface="Abril Text Regular"/>
                <a:ea typeface="Abril Text Regular"/>
                <a:cs typeface="Abril Text Regular"/>
                <a:sym typeface="Abril Text Regular"/>
              </a:defRPr>
            </a:pPr>
            <a:r>
              <a:rPr lang="es-ES" sz="3200" dirty="0">
                <a:solidFill>
                  <a:srgbClr val="FF0000"/>
                </a:solidFill>
                <a:latin typeface="Abril Text Bold"/>
                <a:ea typeface="Abril Text Bold"/>
                <a:cs typeface="Abril Text Bold"/>
                <a:sym typeface="Abril Text Bold"/>
              </a:rPr>
              <a:t>Servicio de Sanitización /  nebulización de las instalaciones.</a:t>
            </a:r>
          </a:p>
        </p:txBody>
      </p:sp>
      <p:pic>
        <p:nvPicPr>
          <p:cNvPr id="45" name="Imagen" descr="Imagen">
            <a:extLst>
              <a:ext uri="{FF2B5EF4-FFF2-40B4-BE49-F238E27FC236}">
                <a16:creationId xmlns:a16="http://schemas.microsoft.com/office/drawing/2014/main" id="{F0A20851-D913-6445-97E3-6CDF5FD002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8164" y="265843"/>
            <a:ext cx="712062" cy="712061"/>
          </a:xfrm>
          <a:prstGeom prst="rect">
            <a:avLst/>
          </a:prstGeom>
          <a:ln w="12700">
            <a:miter lim="400000"/>
          </a:ln>
          <a:effectLst>
            <a:outerShdw blurRad="101600" dist="78535" dir="2400000" rotWithShape="0">
              <a:srgbClr val="000000">
                <a:alpha val="75000"/>
              </a:srgbClr>
            </a:outerShdw>
          </a:effectLst>
        </p:spPr>
      </p:pic>
      <p:pic>
        <p:nvPicPr>
          <p:cNvPr id="2" name="Imagen 1">
            <a:extLst>
              <a:ext uri="{FF2B5EF4-FFF2-40B4-BE49-F238E27FC236}">
                <a16:creationId xmlns:a16="http://schemas.microsoft.com/office/drawing/2014/main" id="{56844815-765F-0D49-B517-01724F14F03F}"/>
              </a:ext>
            </a:extLst>
          </p:cNvPr>
          <p:cNvPicPr>
            <a:picLocks noChangeAspect="1"/>
          </p:cNvPicPr>
          <p:nvPr/>
        </p:nvPicPr>
        <p:blipFill rotWithShape="1">
          <a:blip r:embed="rId3"/>
          <a:srcRect r="20537" b="20537"/>
          <a:stretch/>
        </p:blipFill>
        <p:spPr>
          <a:xfrm>
            <a:off x="596820" y="1530275"/>
            <a:ext cx="2807998" cy="4967350"/>
          </a:xfrm>
          <a:prstGeom prst="rect">
            <a:avLst/>
          </a:prstGeom>
        </p:spPr>
      </p:pic>
      <p:pic>
        <p:nvPicPr>
          <p:cNvPr id="46" name="Imagen" descr="Imagen">
            <a:extLst>
              <a:ext uri="{FF2B5EF4-FFF2-40B4-BE49-F238E27FC236}">
                <a16:creationId xmlns:a16="http://schemas.microsoft.com/office/drawing/2014/main" id="{77A52E64-7F93-3248-B557-70E02C403F9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77667" y="4483043"/>
            <a:ext cx="3757558" cy="2014582"/>
          </a:xfrm>
          <a:custGeom>
            <a:avLst/>
            <a:gdLst/>
            <a:ahLst/>
            <a:cxnLst>
              <a:cxn ang="0">
                <a:pos x="wd2" y="hd2"/>
              </a:cxn>
              <a:cxn ang="5400000">
                <a:pos x="wd2" y="hd2"/>
              </a:cxn>
              <a:cxn ang="10800000">
                <a:pos x="wd2" y="hd2"/>
              </a:cxn>
              <a:cxn ang="16200000">
                <a:pos x="wd2" y="hd2"/>
              </a:cxn>
            </a:cxnLst>
            <a:rect l="0" t="0" r="r" b="b"/>
            <a:pathLst>
              <a:path w="21556" h="21572" extrusionOk="0">
                <a:moveTo>
                  <a:pt x="382" y="0"/>
                </a:moveTo>
                <a:cubicBezTo>
                  <a:pt x="207" y="0"/>
                  <a:pt x="102" y="134"/>
                  <a:pt x="35" y="437"/>
                </a:cubicBezTo>
                <a:cubicBezTo>
                  <a:pt x="-31" y="734"/>
                  <a:pt x="0" y="1261"/>
                  <a:pt x="93" y="1404"/>
                </a:cubicBezTo>
                <a:cubicBezTo>
                  <a:pt x="125" y="1453"/>
                  <a:pt x="882" y="1839"/>
                  <a:pt x="1773" y="2261"/>
                </a:cubicBezTo>
                <a:cubicBezTo>
                  <a:pt x="2664" y="2683"/>
                  <a:pt x="3428" y="3049"/>
                  <a:pt x="3475" y="3076"/>
                </a:cubicBezTo>
                <a:cubicBezTo>
                  <a:pt x="3522" y="3103"/>
                  <a:pt x="3614" y="3282"/>
                  <a:pt x="3678" y="3471"/>
                </a:cubicBezTo>
                <a:cubicBezTo>
                  <a:pt x="3824" y="3905"/>
                  <a:pt x="3909" y="3987"/>
                  <a:pt x="4439" y="4228"/>
                </a:cubicBezTo>
                <a:cubicBezTo>
                  <a:pt x="4756" y="4372"/>
                  <a:pt x="4882" y="4401"/>
                  <a:pt x="4930" y="4329"/>
                </a:cubicBezTo>
                <a:cubicBezTo>
                  <a:pt x="4979" y="4255"/>
                  <a:pt x="5011" y="4271"/>
                  <a:pt x="5060" y="4396"/>
                </a:cubicBezTo>
                <a:cubicBezTo>
                  <a:pt x="5113" y="4530"/>
                  <a:pt x="5142" y="4544"/>
                  <a:pt x="5200" y="4455"/>
                </a:cubicBezTo>
                <a:cubicBezTo>
                  <a:pt x="5276" y="4337"/>
                  <a:pt x="5389" y="4402"/>
                  <a:pt x="5344" y="4539"/>
                </a:cubicBezTo>
                <a:cubicBezTo>
                  <a:pt x="5305" y="4655"/>
                  <a:pt x="5433" y="4650"/>
                  <a:pt x="5497" y="4530"/>
                </a:cubicBezTo>
                <a:cubicBezTo>
                  <a:pt x="5536" y="4458"/>
                  <a:pt x="5565" y="4482"/>
                  <a:pt x="5605" y="4623"/>
                </a:cubicBezTo>
                <a:cubicBezTo>
                  <a:pt x="5648" y="4773"/>
                  <a:pt x="5676" y="4794"/>
                  <a:pt x="5727" y="4715"/>
                </a:cubicBezTo>
                <a:cubicBezTo>
                  <a:pt x="5775" y="4640"/>
                  <a:pt x="5820" y="4640"/>
                  <a:pt x="5902" y="4724"/>
                </a:cubicBezTo>
                <a:cubicBezTo>
                  <a:pt x="5963" y="4785"/>
                  <a:pt x="6066" y="4838"/>
                  <a:pt x="6132" y="4841"/>
                </a:cubicBezTo>
                <a:cubicBezTo>
                  <a:pt x="6212" y="4845"/>
                  <a:pt x="6246" y="4886"/>
                  <a:pt x="6236" y="4976"/>
                </a:cubicBezTo>
                <a:cubicBezTo>
                  <a:pt x="6223" y="5082"/>
                  <a:pt x="6233" y="5089"/>
                  <a:pt x="6281" y="5001"/>
                </a:cubicBezTo>
                <a:cubicBezTo>
                  <a:pt x="6328" y="4914"/>
                  <a:pt x="6357" y="4920"/>
                  <a:pt x="6425" y="5035"/>
                </a:cubicBezTo>
                <a:cubicBezTo>
                  <a:pt x="6494" y="5152"/>
                  <a:pt x="6523" y="5160"/>
                  <a:pt x="6582" y="5068"/>
                </a:cubicBezTo>
                <a:cubicBezTo>
                  <a:pt x="6622" y="5007"/>
                  <a:pt x="6654" y="4990"/>
                  <a:pt x="6654" y="5026"/>
                </a:cubicBezTo>
                <a:cubicBezTo>
                  <a:pt x="6654" y="5063"/>
                  <a:pt x="6689" y="5033"/>
                  <a:pt x="6731" y="4968"/>
                </a:cubicBezTo>
                <a:cubicBezTo>
                  <a:pt x="6797" y="4865"/>
                  <a:pt x="6825" y="4895"/>
                  <a:pt x="6938" y="5152"/>
                </a:cubicBezTo>
                <a:cubicBezTo>
                  <a:pt x="7069" y="5451"/>
                  <a:pt x="7066" y="5449"/>
                  <a:pt x="7222" y="5304"/>
                </a:cubicBezTo>
                <a:cubicBezTo>
                  <a:pt x="7370" y="5166"/>
                  <a:pt x="7386" y="5171"/>
                  <a:pt x="7505" y="5346"/>
                </a:cubicBezTo>
                <a:cubicBezTo>
                  <a:pt x="7574" y="5447"/>
                  <a:pt x="7632" y="5569"/>
                  <a:pt x="7632" y="5623"/>
                </a:cubicBezTo>
                <a:cubicBezTo>
                  <a:pt x="7632" y="5753"/>
                  <a:pt x="7837" y="5859"/>
                  <a:pt x="7983" y="5800"/>
                </a:cubicBezTo>
                <a:cubicBezTo>
                  <a:pt x="8060" y="5768"/>
                  <a:pt x="8120" y="5808"/>
                  <a:pt x="8163" y="5917"/>
                </a:cubicBezTo>
                <a:cubicBezTo>
                  <a:pt x="8198" y="6007"/>
                  <a:pt x="8238" y="6055"/>
                  <a:pt x="8253" y="6027"/>
                </a:cubicBezTo>
                <a:cubicBezTo>
                  <a:pt x="8268" y="5998"/>
                  <a:pt x="8337" y="6027"/>
                  <a:pt x="8406" y="6094"/>
                </a:cubicBezTo>
                <a:cubicBezTo>
                  <a:pt x="8502" y="6187"/>
                  <a:pt x="8548" y="6191"/>
                  <a:pt x="8600" y="6111"/>
                </a:cubicBezTo>
                <a:cubicBezTo>
                  <a:pt x="8652" y="6029"/>
                  <a:pt x="8676" y="6044"/>
                  <a:pt x="8726" y="6169"/>
                </a:cubicBezTo>
                <a:cubicBezTo>
                  <a:pt x="8767" y="6275"/>
                  <a:pt x="8821" y="6308"/>
                  <a:pt x="8883" y="6270"/>
                </a:cubicBezTo>
                <a:cubicBezTo>
                  <a:pt x="8941" y="6236"/>
                  <a:pt x="8999" y="6264"/>
                  <a:pt x="9023" y="6338"/>
                </a:cubicBezTo>
                <a:cubicBezTo>
                  <a:pt x="9045" y="6405"/>
                  <a:pt x="9101" y="6494"/>
                  <a:pt x="9154" y="6531"/>
                </a:cubicBezTo>
                <a:lnTo>
                  <a:pt x="9248" y="6598"/>
                </a:lnTo>
                <a:lnTo>
                  <a:pt x="9154" y="6716"/>
                </a:lnTo>
                <a:cubicBezTo>
                  <a:pt x="8968" y="6958"/>
                  <a:pt x="8942" y="7035"/>
                  <a:pt x="8942" y="7287"/>
                </a:cubicBezTo>
                <a:cubicBezTo>
                  <a:pt x="8942" y="7428"/>
                  <a:pt x="9039" y="8500"/>
                  <a:pt x="9158" y="9666"/>
                </a:cubicBezTo>
                <a:cubicBezTo>
                  <a:pt x="9277" y="10832"/>
                  <a:pt x="9376" y="11898"/>
                  <a:pt x="9379" y="12045"/>
                </a:cubicBezTo>
                <a:cubicBezTo>
                  <a:pt x="9381" y="12192"/>
                  <a:pt x="9335" y="12632"/>
                  <a:pt x="9280" y="13020"/>
                </a:cubicBezTo>
                <a:cubicBezTo>
                  <a:pt x="9150" y="13926"/>
                  <a:pt x="9150" y="14372"/>
                  <a:pt x="9275" y="14566"/>
                </a:cubicBezTo>
                <a:cubicBezTo>
                  <a:pt x="9328" y="14648"/>
                  <a:pt x="9407" y="14936"/>
                  <a:pt x="9455" y="15205"/>
                </a:cubicBezTo>
                <a:cubicBezTo>
                  <a:pt x="9514" y="15535"/>
                  <a:pt x="9580" y="15725"/>
                  <a:pt x="9653" y="15785"/>
                </a:cubicBezTo>
                <a:cubicBezTo>
                  <a:pt x="9717" y="15837"/>
                  <a:pt x="9806" y="16063"/>
                  <a:pt x="9870" y="16331"/>
                </a:cubicBezTo>
                <a:cubicBezTo>
                  <a:pt x="9971" y="16759"/>
                  <a:pt x="10010" y="16827"/>
                  <a:pt x="10369" y="17180"/>
                </a:cubicBezTo>
                <a:cubicBezTo>
                  <a:pt x="10583" y="17391"/>
                  <a:pt x="10833" y="17636"/>
                  <a:pt x="10923" y="17727"/>
                </a:cubicBezTo>
                <a:cubicBezTo>
                  <a:pt x="11014" y="17818"/>
                  <a:pt x="11169" y="17900"/>
                  <a:pt x="11266" y="17912"/>
                </a:cubicBezTo>
                <a:cubicBezTo>
                  <a:pt x="11445" y="17932"/>
                  <a:pt x="12353" y="18484"/>
                  <a:pt x="12594" y="18719"/>
                </a:cubicBezTo>
                <a:cubicBezTo>
                  <a:pt x="12667" y="18789"/>
                  <a:pt x="12767" y="18853"/>
                  <a:pt x="12815" y="18853"/>
                </a:cubicBezTo>
                <a:cubicBezTo>
                  <a:pt x="12862" y="18853"/>
                  <a:pt x="13003" y="18927"/>
                  <a:pt x="13125" y="19021"/>
                </a:cubicBezTo>
                <a:cubicBezTo>
                  <a:pt x="13248" y="19115"/>
                  <a:pt x="13594" y="19361"/>
                  <a:pt x="13895" y="19568"/>
                </a:cubicBezTo>
                <a:cubicBezTo>
                  <a:pt x="14197" y="19775"/>
                  <a:pt x="14492" y="20018"/>
                  <a:pt x="14553" y="20105"/>
                </a:cubicBezTo>
                <a:cubicBezTo>
                  <a:pt x="14850" y="20535"/>
                  <a:pt x="16088" y="20956"/>
                  <a:pt x="16606" y="20803"/>
                </a:cubicBezTo>
                <a:cubicBezTo>
                  <a:pt x="16740" y="20764"/>
                  <a:pt x="16864" y="20710"/>
                  <a:pt x="16885" y="20685"/>
                </a:cubicBezTo>
                <a:cubicBezTo>
                  <a:pt x="16907" y="20661"/>
                  <a:pt x="17016" y="20700"/>
                  <a:pt x="17124" y="20769"/>
                </a:cubicBezTo>
                <a:cubicBezTo>
                  <a:pt x="17298" y="20882"/>
                  <a:pt x="17508" y="20948"/>
                  <a:pt x="18205" y="21131"/>
                </a:cubicBezTo>
                <a:cubicBezTo>
                  <a:pt x="18310" y="21158"/>
                  <a:pt x="18423" y="21221"/>
                  <a:pt x="18453" y="21265"/>
                </a:cubicBezTo>
                <a:cubicBezTo>
                  <a:pt x="18482" y="21310"/>
                  <a:pt x="18585" y="21367"/>
                  <a:pt x="18687" y="21391"/>
                </a:cubicBezTo>
                <a:cubicBezTo>
                  <a:pt x="18788" y="21416"/>
                  <a:pt x="18970" y="21474"/>
                  <a:pt x="19087" y="21518"/>
                </a:cubicBezTo>
                <a:cubicBezTo>
                  <a:pt x="19312" y="21600"/>
                  <a:pt x="19758" y="21586"/>
                  <a:pt x="19921" y="21492"/>
                </a:cubicBezTo>
                <a:cubicBezTo>
                  <a:pt x="20641" y="21080"/>
                  <a:pt x="20754" y="20936"/>
                  <a:pt x="20754" y="20450"/>
                </a:cubicBezTo>
                <a:cubicBezTo>
                  <a:pt x="20754" y="20356"/>
                  <a:pt x="20803" y="20229"/>
                  <a:pt x="20862" y="20173"/>
                </a:cubicBezTo>
                <a:cubicBezTo>
                  <a:pt x="21060" y="19982"/>
                  <a:pt x="21228" y="19624"/>
                  <a:pt x="21258" y="19324"/>
                </a:cubicBezTo>
                <a:cubicBezTo>
                  <a:pt x="21274" y="19160"/>
                  <a:pt x="21264" y="18575"/>
                  <a:pt x="21231" y="18021"/>
                </a:cubicBezTo>
                <a:cubicBezTo>
                  <a:pt x="21178" y="17128"/>
                  <a:pt x="21179" y="16965"/>
                  <a:pt x="21249" y="16584"/>
                </a:cubicBezTo>
                <a:cubicBezTo>
                  <a:pt x="21382" y="15852"/>
                  <a:pt x="21338" y="15325"/>
                  <a:pt x="21087" y="14617"/>
                </a:cubicBezTo>
                <a:lnTo>
                  <a:pt x="20956" y="14247"/>
                </a:lnTo>
                <a:lnTo>
                  <a:pt x="21087" y="13827"/>
                </a:lnTo>
                <a:cubicBezTo>
                  <a:pt x="21213" y="13424"/>
                  <a:pt x="21220" y="13348"/>
                  <a:pt x="21222" y="12238"/>
                </a:cubicBezTo>
                <a:cubicBezTo>
                  <a:pt x="21224" y="11061"/>
                  <a:pt x="21274" y="10435"/>
                  <a:pt x="21357" y="10465"/>
                </a:cubicBezTo>
                <a:cubicBezTo>
                  <a:pt x="21382" y="10473"/>
                  <a:pt x="21398" y="10316"/>
                  <a:pt x="21398" y="10112"/>
                </a:cubicBezTo>
                <a:cubicBezTo>
                  <a:pt x="21396" y="9861"/>
                  <a:pt x="21416" y="9744"/>
                  <a:pt x="21456" y="9759"/>
                </a:cubicBezTo>
                <a:cubicBezTo>
                  <a:pt x="21547" y="9792"/>
                  <a:pt x="21530" y="9694"/>
                  <a:pt x="21411" y="9515"/>
                </a:cubicBezTo>
                <a:cubicBezTo>
                  <a:pt x="21308" y="9359"/>
                  <a:pt x="21305" y="9350"/>
                  <a:pt x="21389" y="9179"/>
                </a:cubicBezTo>
                <a:cubicBezTo>
                  <a:pt x="21449" y="9054"/>
                  <a:pt x="21458" y="8979"/>
                  <a:pt x="21420" y="8935"/>
                </a:cubicBezTo>
                <a:cubicBezTo>
                  <a:pt x="21383" y="8892"/>
                  <a:pt x="21399" y="8814"/>
                  <a:pt x="21470" y="8691"/>
                </a:cubicBezTo>
                <a:cubicBezTo>
                  <a:pt x="21553" y="8546"/>
                  <a:pt x="21569" y="8453"/>
                  <a:pt x="21546" y="8195"/>
                </a:cubicBezTo>
                <a:cubicBezTo>
                  <a:pt x="21531" y="8019"/>
                  <a:pt x="21519" y="7739"/>
                  <a:pt x="21519" y="7582"/>
                </a:cubicBezTo>
                <a:cubicBezTo>
                  <a:pt x="21519" y="7243"/>
                  <a:pt x="21384" y="7081"/>
                  <a:pt x="21028" y="6985"/>
                </a:cubicBezTo>
                <a:cubicBezTo>
                  <a:pt x="20774" y="6916"/>
                  <a:pt x="20733" y="6828"/>
                  <a:pt x="20691" y="6220"/>
                </a:cubicBezTo>
                <a:cubicBezTo>
                  <a:pt x="20661" y="5792"/>
                  <a:pt x="20708" y="5598"/>
                  <a:pt x="20848" y="5598"/>
                </a:cubicBezTo>
                <a:cubicBezTo>
                  <a:pt x="20991" y="5598"/>
                  <a:pt x="21035" y="5437"/>
                  <a:pt x="20979" y="5085"/>
                </a:cubicBezTo>
                <a:cubicBezTo>
                  <a:pt x="20922" y="4729"/>
                  <a:pt x="20858" y="4603"/>
                  <a:pt x="20767" y="4665"/>
                </a:cubicBezTo>
                <a:cubicBezTo>
                  <a:pt x="20735" y="4687"/>
                  <a:pt x="20687" y="4626"/>
                  <a:pt x="20659" y="4530"/>
                </a:cubicBezTo>
                <a:cubicBezTo>
                  <a:pt x="20632" y="4434"/>
                  <a:pt x="20564" y="4354"/>
                  <a:pt x="20510" y="4354"/>
                </a:cubicBezTo>
                <a:cubicBezTo>
                  <a:pt x="20452" y="4354"/>
                  <a:pt x="20404" y="4283"/>
                  <a:pt x="20389" y="4177"/>
                </a:cubicBezTo>
                <a:cubicBezTo>
                  <a:pt x="20359" y="3968"/>
                  <a:pt x="20221" y="3946"/>
                  <a:pt x="20137" y="4135"/>
                </a:cubicBezTo>
                <a:cubicBezTo>
                  <a:pt x="20103" y="4211"/>
                  <a:pt x="20000" y="4270"/>
                  <a:pt x="19898" y="4270"/>
                </a:cubicBezTo>
                <a:cubicBezTo>
                  <a:pt x="19693" y="4270"/>
                  <a:pt x="19130" y="4573"/>
                  <a:pt x="18948" y="4783"/>
                </a:cubicBezTo>
                <a:cubicBezTo>
                  <a:pt x="18754" y="5007"/>
                  <a:pt x="18560" y="5362"/>
                  <a:pt x="18484" y="5632"/>
                </a:cubicBezTo>
                <a:cubicBezTo>
                  <a:pt x="18423" y="5849"/>
                  <a:pt x="18396" y="5873"/>
                  <a:pt x="18263" y="5825"/>
                </a:cubicBezTo>
                <a:cubicBezTo>
                  <a:pt x="17973" y="5719"/>
                  <a:pt x="17729" y="5617"/>
                  <a:pt x="17516" y="5514"/>
                </a:cubicBezTo>
                <a:cubicBezTo>
                  <a:pt x="17398" y="5457"/>
                  <a:pt x="17248" y="5395"/>
                  <a:pt x="17183" y="5379"/>
                </a:cubicBezTo>
                <a:cubicBezTo>
                  <a:pt x="17117" y="5363"/>
                  <a:pt x="16967" y="5302"/>
                  <a:pt x="16849" y="5245"/>
                </a:cubicBezTo>
                <a:cubicBezTo>
                  <a:pt x="16731" y="5188"/>
                  <a:pt x="16591" y="5128"/>
                  <a:pt x="16539" y="5110"/>
                </a:cubicBezTo>
                <a:cubicBezTo>
                  <a:pt x="16486" y="5092"/>
                  <a:pt x="16336" y="5036"/>
                  <a:pt x="16205" y="4984"/>
                </a:cubicBezTo>
                <a:cubicBezTo>
                  <a:pt x="16075" y="4933"/>
                  <a:pt x="15940" y="4908"/>
                  <a:pt x="15904" y="4934"/>
                </a:cubicBezTo>
                <a:cubicBezTo>
                  <a:pt x="15864" y="4962"/>
                  <a:pt x="15683" y="4689"/>
                  <a:pt x="15449" y="4236"/>
                </a:cubicBezTo>
                <a:cubicBezTo>
                  <a:pt x="14881" y="3138"/>
                  <a:pt x="14745" y="3030"/>
                  <a:pt x="13341" y="2622"/>
                </a:cubicBezTo>
                <a:cubicBezTo>
                  <a:pt x="12396" y="2348"/>
                  <a:pt x="12006" y="2334"/>
                  <a:pt x="11756" y="2572"/>
                </a:cubicBezTo>
                <a:cubicBezTo>
                  <a:pt x="11549" y="2769"/>
                  <a:pt x="11324" y="3232"/>
                  <a:pt x="11324" y="3455"/>
                </a:cubicBezTo>
                <a:cubicBezTo>
                  <a:pt x="11324" y="3537"/>
                  <a:pt x="11258" y="3712"/>
                  <a:pt x="11180" y="3850"/>
                </a:cubicBezTo>
                <a:lnTo>
                  <a:pt x="11036" y="4102"/>
                </a:lnTo>
                <a:lnTo>
                  <a:pt x="10986" y="3883"/>
                </a:lnTo>
                <a:cubicBezTo>
                  <a:pt x="10953" y="3747"/>
                  <a:pt x="10865" y="3627"/>
                  <a:pt x="10752" y="3564"/>
                </a:cubicBezTo>
                <a:cubicBezTo>
                  <a:pt x="10653" y="3508"/>
                  <a:pt x="10546" y="3410"/>
                  <a:pt x="10514" y="3337"/>
                </a:cubicBezTo>
                <a:cubicBezTo>
                  <a:pt x="10481" y="3264"/>
                  <a:pt x="10404" y="3202"/>
                  <a:pt x="10342" y="3202"/>
                </a:cubicBezTo>
                <a:cubicBezTo>
                  <a:pt x="10241" y="3202"/>
                  <a:pt x="9953" y="2948"/>
                  <a:pt x="9816" y="2740"/>
                </a:cubicBezTo>
                <a:cubicBezTo>
                  <a:pt x="9780" y="2686"/>
                  <a:pt x="9747" y="2693"/>
                  <a:pt x="9725" y="2757"/>
                </a:cubicBezTo>
                <a:cubicBezTo>
                  <a:pt x="9707" y="2812"/>
                  <a:pt x="9646" y="2835"/>
                  <a:pt x="9586" y="2807"/>
                </a:cubicBezTo>
                <a:cubicBezTo>
                  <a:pt x="9526" y="2779"/>
                  <a:pt x="9392" y="2823"/>
                  <a:pt x="9293" y="2900"/>
                </a:cubicBezTo>
                <a:cubicBezTo>
                  <a:pt x="9109" y="3044"/>
                  <a:pt x="8892" y="2965"/>
                  <a:pt x="8892" y="2757"/>
                </a:cubicBezTo>
                <a:cubicBezTo>
                  <a:pt x="8892" y="2707"/>
                  <a:pt x="8871" y="2664"/>
                  <a:pt x="8843" y="2664"/>
                </a:cubicBezTo>
                <a:cubicBezTo>
                  <a:pt x="8775" y="2664"/>
                  <a:pt x="8458" y="2207"/>
                  <a:pt x="8487" y="2152"/>
                </a:cubicBezTo>
                <a:cubicBezTo>
                  <a:pt x="8500" y="2128"/>
                  <a:pt x="8473" y="1994"/>
                  <a:pt x="8433" y="1849"/>
                </a:cubicBezTo>
                <a:cubicBezTo>
                  <a:pt x="8367" y="1610"/>
                  <a:pt x="8370" y="1569"/>
                  <a:pt x="8442" y="1420"/>
                </a:cubicBezTo>
                <a:cubicBezTo>
                  <a:pt x="8486" y="1331"/>
                  <a:pt x="8510" y="1182"/>
                  <a:pt x="8501" y="1093"/>
                </a:cubicBezTo>
                <a:cubicBezTo>
                  <a:pt x="8486" y="962"/>
                  <a:pt x="8445" y="936"/>
                  <a:pt x="8280" y="950"/>
                </a:cubicBezTo>
                <a:cubicBezTo>
                  <a:pt x="7884" y="984"/>
                  <a:pt x="7729" y="1413"/>
                  <a:pt x="8028" y="1647"/>
                </a:cubicBezTo>
                <a:cubicBezTo>
                  <a:pt x="8213" y="1793"/>
                  <a:pt x="8236" y="2133"/>
                  <a:pt x="8073" y="2328"/>
                </a:cubicBezTo>
                <a:cubicBezTo>
                  <a:pt x="7976" y="2445"/>
                  <a:pt x="7887" y="2419"/>
                  <a:pt x="7132" y="2034"/>
                </a:cubicBezTo>
                <a:cubicBezTo>
                  <a:pt x="6673" y="1800"/>
                  <a:pt x="6224" y="1572"/>
                  <a:pt x="6132" y="1521"/>
                </a:cubicBezTo>
                <a:cubicBezTo>
                  <a:pt x="6040" y="1471"/>
                  <a:pt x="5802" y="1341"/>
                  <a:pt x="5605" y="1236"/>
                </a:cubicBezTo>
                <a:cubicBezTo>
                  <a:pt x="5409" y="1130"/>
                  <a:pt x="5217" y="993"/>
                  <a:pt x="5177" y="933"/>
                </a:cubicBezTo>
                <a:cubicBezTo>
                  <a:pt x="5138" y="873"/>
                  <a:pt x="5015" y="797"/>
                  <a:pt x="4903" y="765"/>
                </a:cubicBezTo>
                <a:cubicBezTo>
                  <a:pt x="4716" y="712"/>
                  <a:pt x="4697" y="728"/>
                  <a:pt x="4655" y="933"/>
                </a:cubicBezTo>
                <a:cubicBezTo>
                  <a:pt x="4617" y="1117"/>
                  <a:pt x="4578" y="1160"/>
                  <a:pt x="4430" y="1160"/>
                </a:cubicBezTo>
                <a:cubicBezTo>
                  <a:pt x="4331" y="1160"/>
                  <a:pt x="4149" y="1222"/>
                  <a:pt x="4029" y="1303"/>
                </a:cubicBezTo>
                <a:cubicBezTo>
                  <a:pt x="3816" y="1446"/>
                  <a:pt x="3797" y="1446"/>
                  <a:pt x="3196" y="1177"/>
                </a:cubicBezTo>
                <a:cubicBezTo>
                  <a:pt x="1739" y="524"/>
                  <a:pt x="492" y="0"/>
                  <a:pt x="382" y="0"/>
                </a:cubicBezTo>
                <a:close/>
              </a:path>
            </a:pathLst>
          </a:custGeom>
          <a:ln w="12700">
            <a:miter lim="400000"/>
          </a:ln>
        </p:spPr>
      </p:pic>
      <p:pic>
        <p:nvPicPr>
          <p:cNvPr id="47" name="Imagen" descr="Imagen">
            <a:extLst>
              <a:ext uri="{FF2B5EF4-FFF2-40B4-BE49-F238E27FC236}">
                <a16:creationId xmlns:a16="http://schemas.microsoft.com/office/drawing/2014/main" id="{B907B5EE-9AD1-CA4F-92A6-A3085A72AB9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990443" y="1266529"/>
            <a:ext cx="2807998" cy="2913399"/>
          </a:xfrm>
          <a:custGeom>
            <a:avLst/>
            <a:gdLst/>
            <a:ahLst/>
            <a:cxnLst>
              <a:cxn ang="0">
                <a:pos x="wd2" y="hd2"/>
              </a:cxn>
              <a:cxn ang="5400000">
                <a:pos x="wd2" y="hd2"/>
              </a:cxn>
              <a:cxn ang="10800000">
                <a:pos x="wd2" y="hd2"/>
              </a:cxn>
              <a:cxn ang="16200000">
                <a:pos x="wd2" y="hd2"/>
              </a:cxn>
            </a:cxnLst>
            <a:rect l="0" t="0" r="r" b="b"/>
            <a:pathLst>
              <a:path w="21594" h="21589" extrusionOk="0">
                <a:moveTo>
                  <a:pt x="11774" y="4"/>
                </a:moveTo>
                <a:cubicBezTo>
                  <a:pt x="11069" y="17"/>
                  <a:pt x="10099" y="125"/>
                  <a:pt x="9645" y="240"/>
                </a:cubicBezTo>
                <a:cubicBezTo>
                  <a:pt x="9554" y="264"/>
                  <a:pt x="9448" y="271"/>
                  <a:pt x="9412" y="258"/>
                </a:cubicBezTo>
                <a:cubicBezTo>
                  <a:pt x="9376" y="244"/>
                  <a:pt x="9325" y="259"/>
                  <a:pt x="9298" y="292"/>
                </a:cubicBezTo>
                <a:cubicBezTo>
                  <a:pt x="9272" y="326"/>
                  <a:pt x="9190" y="358"/>
                  <a:pt x="9119" y="367"/>
                </a:cubicBezTo>
                <a:cubicBezTo>
                  <a:pt x="9048" y="376"/>
                  <a:pt x="8963" y="399"/>
                  <a:pt x="8928" y="413"/>
                </a:cubicBezTo>
                <a:cubicBezTo>
                  <a:pt x="8892" y="428"/>
                  <a:pt x="8814" y="445"/>
                  <a:pt x="8754" y="454"/>
                </a:cubicBezTo>
                <a:cubicBezTo>
                  <a:pt x="8695" y="462"/>
                  <a:pt x="8593" y="491"/>
                  <a:pt x="8527" y="517"/>
                </a:cubicBezTo>
                <a:cubicBezTo>
                  <a:pt x="8461" y="543"/>
                  <a:pt x="8358" y="578"/>
                  <a:pt x="8300" y="592"/>
                </a:cubicBezTo>
                <a:cubicBezTo>
                  <a:pt x="8157" y="627"/>
                  <a:pt x="8036" y="800"/>
                  <a:pt x="8025" y="995"/>
                </a:cubicBezTo>
                <a:cubicBezTo>
                  <a:pt x="8020" y="1083"/>
                  <a:pt x="7989" y="1202"/>
                  <a:pt x="7953" y="1255"/>
                </a:cubicBezTo>
                <a:cubicBezTo>
                  <a:pt x="7894" y="1341"/>
                  <a:pt x="7860" y="1349"/>
                  <a:pt x="7636" y="1329"/>
                </a:cubicBezTo>
                <a:cubicBezTo>
                  <a:pt x="7445" y="1313"/>
                  <a:pt x="7380" y="1320"/>
                  <a:pt x="7337" y="1370"/>
                </a:cubicBezTo>
                <a:cubicBezTo>
                  <a:pt x="7306" y="1405"/>
                  <a:pt x="7253" y="1427"/>
                  <a:pt x="7223" y="1416"/>
                </a:cubicBezTo>
                <a:cubicBezTo>
                  <a:pt x="7182" y="1401"/>
                  <a:pt x="7175" y="1482"/>
                  <a:pt x="7188" y="1762"/>
                </a:cubicBezTo>
                <a:cubicBezTo>
                  <a:pt x="7197" y="1963"/>
                  <a:pt x="7217" y="2154"/>
                  <a:pt x="7229" y="2188"/>
                </a:cubicBezTo>
                <a:cubicBezTo>
                  <a:pt x="7242" y="2222"/>
                  <a:pt x="7261" y="2435"/>
                  <a:pt x="7271" y="2655"/>
                </a:cubicBezTo>
                <a:cubicBezTo>
                  <a:pt x="7291" y="3069"/>
                  <a:pt x="7249" y="3170"/>
                  <a:pt x="7098" y="3139"/>
                </a:cubicBezTo>
                <a:cubicBezTo>
                  <a:pt x="7023" y="3123"/>
                  <a:pt x="6338" y="3742"/>
                  <a:pt x="6338" y="3824"/>
                </a:cubicBezTo>
                <a:cubicBezTo>
                  <a:pt x="6338" y="3856"/>
                  <a:pt x="6320" y="3894"/>
                  <a:pt x="6303" y="3911"/>
                </a:cubicBezTo>
                <a:cubicBezTo>
                  <a:pt x="6285" y="3928"/>
                  <a:pt x="6273" y="3959"/>
                  <a:pt x="6273" y="3974"/>
                </a:cubicBezTo>
                <a:cubicBezTo>
                  <a:pt x="6272" y="4039"/>
                  <a:pt x="6066" y="4268"/>
                  <a:pt x="6010" y="4268"/>
                </a:cubicBezTo>
                <a:cubicBezTo>
                  <a:pt x="5970" y="4268"/>
                  <a:pt x="5944" y="4314"/>
                  <a:pt x="5944" y="4395"/>
                </a:cubicBezTo>
                <a:cubicBezTo>
                  <a:pt x="5944" y="4463"/>
                  <a:pt x="5909" y="4555"/>
                  <a:pt x="5866" y="4596"/>
                </a:cubicBezTo>
                <a:cubicBezTo>
                  <a:pt x="5815" y="4646"/>
                  <a:pt x="5772" y="4785"/>
                  <a:pt x="5740" y="5000"/>
                </a:cubicBezTo>
                <a:cubicBezTo>
                  <a:pt x="5687" y="5373"/>
                  <a:pt x="5682" y="8133"/>
                  <a:pt x="5734" y="8330"/>
                </a:cubicBezTo>
                <a:cubicBezTo>
                  <a:pt x="5753" y="8399"/>
                  <a:pt x="5778" y="8720"/>
                  <a:pt x="5788" y="9045"/>
                </a:cubicBezTo>
                <a:cubicBezTo>
                  <a:pt x="5799" y="9369"/>
                  <a:pt x="5817" y="9652"/>
                  <a:pt x="5830" y="9673"/>
                </a:cubicBezTo>
                <a:cubicBezTo>
                  <a:pt x="5843" y="9693"/>
                  <a:pt x="5857" y="9831"/>
                  <a:pt x="5860" y="9978"/>
                </a:cubicBezTo>
                <a:cubicBezTo>
                  <a:pt x="5863" y="10126"/>
                  <a:pt x="5886" y="10377"/>
                  <a:pt x="5908" y="10537"/>
                </a:cubicBezTo>
                <a:cubicBezTo>
                  <a:pt x="5930" y="10697"/>
                  <a:pt x="5956" y="10965"/>
                  <a:pt x="5968" y="11136"/>
                </a:cubicBezTo>
                <a:cubicBezTo>
                  <a:pt x="5980" y="11308"/>
                  <a:pt x="6014" y="11686"/>
                  <a:pt x="6045" y="11972"/>
                </a:cubicBezTo>
                <a:cubicBezTo>
                  <a:pt x="6101" y="12473"/>
                  <a:pt x="6090" y="12639"/>
                  <a:pt x="5992" y="12698"/>
                </a:cubicBezTo>
                <a:cubicBezTo>
                  <a:pt x="5919" y="12741"/>
                  <a:pt x="5936" y="13038"/>
                  <a:pt x="6016" y="13101"/>
                </a:cubicBezTo>
                <a:cubicBezTo>
                  <a:pt x="6073" y="13148"/>
                  <a:pt x="6085" y="13207"/>
                  <a:pt x="6063" y="13453"/>
                </a:cubicBezTo>
                <a:cubicBezTo>
                  <a:pt x="6044" y="13678"/>
                  <a:pt x="6049" y="13763"/>
                  <a:pt x="6093" y="13798"/>
                </a:cubicBezTo>
                <a:cubicBezTo>
                  <a:pt x="6168" y="13858"/>
                  <a:pt x="6209" y="14341"/>
                  <a:pt x="6147" y="14438"/>
                </a:cubicBezTo>
                <a:cubicBezTo>
                  <a:pt x="6111" y="14494"/>
                  <a:pt x="6118" y="14523"/>
                  <a:pt x="6177" y="14565"/>
                </a:cubicBezTo>
                <a:cubicBezTo>
                  <a:pt x="6240" y="14609"/>
                  <a:pt x="6253" y="14689"/>
                  <a:pt x="6261" y="15043"/>
                </a:cubicBezTo>
                <a:cubicBezTo>
                  <a:pt x="6271" y="15513"/>
                  <a:pt x="6254" y="15554"/>
                  <a:pt x="5968" y="15683"/>
                </a:cubicBezTo>
                <a:cubicBezTo>
                  <a:pt x="5896" y="15714"/>
                  <a:pt x="5836" y="15764"/>
                  <a:pt x="5836" y="15792"/>
                </a:cubicBezTo>
                <a:cubicBezTo>
                  <a:pt x="5836" y="15866"/>
                  <a:pt x="5638" y="15986"/>
                  <a:pt x="5543" y="15971"/>
                </a:cubicBezTo>
                <a:cubicBezTo>
                  <a:pt x="5484" y="15961"/>
                  <a:pt x="5465" y="15976"/>
                  <a:pt x="5483" y="16023"/>
                </a:cubicBezTo>
                <a:cubicBezTo>
                  <a:pt x="5499" y="16062"/>
                  <a:pt x="5471" y="16121"/>
                  <a:pt x="5412" y="16167"/>
                </a:cubicBezTo>
                <a:cubicBezTo>
                  <a:pt x="5317" y="16238"/>
                  <a:pt x="5313" y="16258"/>
                  <a:pt x="5328" y="16737"/>
                </a:cubicBezTo>
                <a:cubicBezTo>
                  <a:pt x="5347" y="17379"/>
                  <a:pt x="5350" y="17401"/>
                  <a:pt x="5465" y="17417"/>
                </a:cubicBezTo>
                <a:cubicBezTo>
                  <a:pt x="5518" y="17424"/>
                  <a:pt x="5572" y="17458"/>
                  <a:pt x="5585" y="17492"/>
                </a:cubicBezTo>
                <a:cubicBezTo>
                  <a:pt x="5602" y="17536"/>
                  <a:pt x="5646" y="17545"/>
                  <a:pt x="5734" y="17526"/>
                </a:cubicBezTo>
                <a:cubicBezTo>
                  <a:pt x="5820" y="17508"/>
                  <a:pt x="5868" y="17521"/>
                  <a:pt x="5884" y="17561"/>
                </a:cubicBezTo>
                <a:cubicBezTo>
                  <a:pt x="5898" y="17595"/>
                  <a:pt x="5971" y="17613"/>
                  <a:pt x="6063" y="17613"/>
                </a:cubicBezTo>
                <a:cubicBezTo>
                  <a:pt x="6226" y="17613"/>
                  <a:pt x="6360" y="17728"/>
                  <a:pt x="6303" y="17815"/>
                </a:cubicBezTo>
                <a:cubicBezTo>
                  <a:pt x="6286" y="17840"/>
                  <a:pt x="6273" y="17881"/>
                  <a:pt x="6273" y="17901"/>
                </a:cubicBezTo>
                <a:cubicBezTo>
                  <a:pt x="6272" y="17921"/>
                  <a:pt x="6239" y="17953"/>
                  <a:pt x="6201" y="17976"/>
                </a:cubicBezTo>
                <a:cubicBezTo>
                  <a:pt x="6060" y="18062"/>
                  <a:pt x="4778" y="17625"/>
                  <a:pt x="4778" y="17492"/>
                </a:cubicBezTo>
                <a:cubicBezTo>
                  <a:pt x="4778" y="17418"/>
                  <a:pt x="4465" y="17215"/>
                  <a:pt x="4353" y="17215"/>
                </a:cubicBezTo>
                <a:cubicBezTo>
                  <a:pt x="4259" y="17215"/>
                  <a:pt x="4162" y="17117"/>
                  <a:pt x="4210" y="17071"/>
                </a:cubicBezTo>
                <a:cubicBezTo>
                  <a:pt x="4227" y="17054"/>
                  <a:pt x="4215" y="17046"/>
                  <a:pt x="4186" y="17054"/>
                </a:cubicBezTo>
                <a:cubicBezTo>
                  <a:pt x="4102" y="17076"/>
                  <a:pt x="3866" y="16710"/>
                  <a:pt x="3923" y="16645"/>
                </a:cubicBezTo>
                <a:cubicBezTo>
                  <a:pt x="3948" y="16615"/>
                  <a:pt x="3983" y="16600"/>
                  <a:pt x="4000" y="16610"/>
                </a:cubicBezTo>
                <a:cubicBezTo>
                  <a:pt x="4070" y="16652"/>
                  <a:pt x="4049" y="16010"/>
                  <a:pt x="3976" y="15861"/>
                </a:cubicBezTo>
                <a:cubicBezTo>
                  <a:pt x="3931" y="15769"/>
                  <a:pt x="3914" y="15662"/>
                  <a:pt x="3929" y="15573"/>
                </a:cubicBezTo>
                <a:cubicBezTo>
                  <a:pt x="3944" y="15482"/>
                  <a:pt x="3932" y="15424"/>
                  <a:pt x="3899" y="15412"/>
                </a:cubicBezTo>
                <a:cubicBezTo>
                  <a:pt x="3870" y="15401"/>
                  <a:pt x="3800" y="15251"/>
                  <a:pt x="3743" y="15078"/>
                </a:cubicBezTo>
                <a:cubicBezTo>
                  <a:pt x="3658" y="14816"/>
                  <a:pt x="3654" y="14745"/>
                  <a:pt x="3695" y="14657"/>
                </a:cubicBezTo>
                <a:cubicBezTo>
                  <a:pt x="3756" y="14528"/>
                  <a:pt x="3756" y="14364"/>
                  <a:pt x="3701" y="14265"/>
                </a:cubicBezTo>
                <a:cubicBezTo>
                  <a:pt x="3679" y="14225"/>
                  <a:pt x="3658" y="14119"/>
                  <a:pt x="3648" y="14029"/>
                </a:cubicBezTo>
                <a:cubicBezTo>
                  <a:pt x="3637" y="13939"/>
                  <a:pt x="3603" y="13811"/>
                  <a:pt x="3576" y="13747"/>
                </a:cubicBezTo>
                <a:cubicBezTo>
                  <a:pt x="3549" y="13682"/>
                  <a:pt x="3528" y="13616"/>
                  <a:pt x="3528" y="13597"/>
                </a:cubicBezTo>
                <a:cubicBezTo>
                  <a:pt x="3528" y="13539"/>
                  <a:pt x="3023" y="11846"/>
                  <a:pt x="2912" y="11534"/>
                </a:cubicBezTo>
                <a:cubicBezTo>
                  <a:pt x="2855" y="11374"/>
                  <a:pt x="2817" y="11214"/>
                  <a:pt x="2828" y="11182"/>
                </a:cubicBezTo>
                <a:cubicBezTo>
                  <a:pt x="2840" y="11151"/>
                  <a:pt x="2814" y="11112"/>
                  <a:pt x="2775" y="11090"/>
                </a:cubicBezTo>
                <a:cubicBezTo>
                  <a:pt x="2730" y="11066"/>
                  <a:pt x="2712" y="11021"/>
                  <a:pt x="2727" y="10975"/>
                </a:cubicBezTo>
                <a:cubicBezTo>
                  <a:pt x="2742" y="10928"/>
                  <a:pt x="2724" y="10888"/>
                  <a:pt x="2679" y="10871"/>
                </a:cubicBezTo>
                <a:cubicBezTo>
                  <a:pt x="2633" y="10855"/>
                  <a:pt x="2617" y="10815"/>
                  <a:pt x="2631" y="10762"/>
                </a:cubicBezTo>
                <a:cubicBezTo>
                  <a:pt x="2643" y="10716"/>
                  <a:pt x="2635" y="10681"/>
                  <a:pt x="2613" y="10681"/>
                </a:cubicBezTo>
                <a:cubicBezTo>
                  <a:pt x="2562" y="10681"/>
                  <a:pt x="2398" y="10313"/>
                  <a:pt x="2428" y="10266"/>
                </a:cubicBezTo>
                <a:cubicBezTo>
                  <a:pt x="2440" y="10247"/>
                  <a:pt x="2428" y="10217"/>
                  <a:pt x="2404" y="10203"/>
                </a:cubicBezTo>
                <a:cubicBezTo>
                  <a:pt x="2349" y="10170"/>
                  <a:pt x="2350" y="9486"/>
                  <a:pt x="2404" y="9454"/>
                </a:cubicBezTo>
                <a:cubicBezTo>
                  <a:pt x="2443" y="9430"/>
                  <a:pt x="2433" y="9142"/>
                  <a:pt x="2392" y="9074"/>
                </a:cubicBezTo>
                <a:cubicBezTo>
                  <a:pt x="2380" y="9054"/>
                  <a:pt x="2361" y="8961"/>
                  <a:pt x="2344" y="8872"/>
                </a:cubicBezTo>
                <a:cubicBezTo>
                  <a:pt x="2297" y="8622"/>
                  <a:pt x="2210" y="8526"/>
                  <a:pt x="2039" y="8526"/>
                </a:cubicBezTo>
                <a:cubicBezTo>
                  <a:pt x="1959" y="8526"/>
                  <a:pt x="1866" y="8510"/>
                  <a:pt x="1836" y="8492"/>
                </a:cubicBezTo>
                <a:cubicBezTo>
                  <a:pt x="1805" y="8473"/>
                  <a:pt x="1656" y="8452"/>
                  <a:pt x="1501" y="8446"/>
                </a:cubicBezTo>
                <a:cubicBezTo>
                  <a:pt x="1346" y="8439"/>
                  <a:pt x="1192" y="8432"/>
                  <a:pt x="1160" y="8428"/>
                </a:cubicBezTo>
                <a:cubicBezTo>
                  <a:pt x="1100" y="8420"/>
                  <a:pt x="1009" y="8241"/>
                  <a:pt x="1040" y="8192"/>
                </a:cubicBezTo>
                <a:cubicBezTo>
                  <a:pt x="1050" y="8177"/>
                  <a:pt x="944" y="8163"/>
                  <a:pt x="807" y="8163"/>
                </a:cubicBezTo>
                <a:cubicBezTo>
                  <a:pt x="591" y="8163"/>
                  <a:pt x="542" y="8181"/>
                  <a:pt x="407" y="8296"/>
                </a:cubicBezTo>
                <a:cubicBezTo>
                  <a:pt x="321" y="8368"/>
                  <a:pt x="258" y="8435"/>
                  <a:pt x="269" y="8446"/>
                </a:cubicBezTo>
                <a:cubicBezTo>
                  <a:pt x="280" y="8456"/>
                  <a:pt x="224" y="8522"/>
                  <a:pt x="144" y="8590"/>
                </a:cubicBezTo>
                <a:cubicBezTo>
                  <a:pt x="18" y="8696"/>
                  <a:pt x="0" y="8734"/>
                  <a:pt x="0" y="8901"/>
                </a:cubicBezTo>
                <a:cubicBezTo>
                  <a:pt x="0" y="9027"/>
                  <a:pt x="20" y="9105"/>
                  <a:pt x="60" y="9120"/>
                </a:cubicBezTo>
                <a:cubicBezTo>
                  <a:pt x="93" y="9132"/>
                  <a:pt x="113" y="9153"/>
                  <a:pt x="102" y="9172"/>
                </a:cubicBezTo>
                <a:cubicBezTo>
                  <a:pt x="71" y="9220"/>
                  <a:pt x="144" y="9327"/>
                  <a:pt x="209" y="9327"/>
                </a:cubicBezTo>
                <a:cubicBezTo>
                  <a:pt x="240" y="9327"/>
                  <a:pt x="300" y="9393"/>
                  <a:pt x="341" y="9471"/>
                </a:cubicBezTo>
                <a:cubicBezTo>
                  <a:pt x="381" y="9549"/>
                  <a:pt x="437" y="9627"/>
                  <a:pt x="466" y="9644"/>
                </a:cubicBezTo>
                <a:cubicBezTo>
                  <a:pt x="495" y="9661"/>
                  <a:pt x="524" y="9719"/>
                  <a:pt x="532" y="9771"/>
                </a:cubicBezTo>
                <a:cubicBezTo>
                  <a:pt x="540" y="9823"/>
                  <a:pt x="578" y="9897"/>
                  <a:pt x="610" y="9932"/>
                </a:cubicBezTo>
                <a:cubicBezTo>
                  <a:pt x="642" y="9968"/>
                  <a:pt x="657" y="10022"/>
                  <a:pt x="646" y="10053"/>
                </a:cubicBezTo>
                <a:cubicBezTo>
                  <a:pt x="621" y="10121"/>
                  <a:pt x="716" y="10312"/>
                  <a:pt x="801" y="10364"/>
                </a:cubicBezTo>
                <a:cubicBezTo>
                  <a:pt x="852" y="10395"/>
                  <a:pt x="850" y="10410"/>
                  <a:pt x="783" y="10456"/>
                </a:cubicBezTo>
                <a:cubicBezTo>
                  <a:pt x="713" y="10506"/>
                  <a:pt x="714" y="10526"/>
                  <a:pt x="765" y="10618"/>
                </a:cubicBezTo>
                <a:cubicBezTo>
                  <a:pt x="797" y="10675"/>
                  <a:pt x="848" y="10722"/>
                  <a:pt x="879" y="10722"/>
                </a:cubicBezTo>
                <a:cubicBezTo>
                  <a:pt x="951" y="10722"/>
                  <a:pt x="1019" y="10855"/>
                  <a:pt x="1028" y="11004"/>
                </a:cubicBezTo>
                <a:cubicBezTo>
                  <a:pt x="1033" y="11068"/>
                  <a:pt x="1059" y="11142"/>
                  <a:pt x="1082" y="11171"/>
                </a:cubicBezTo>
                <a:cubicBezTo>
                  <a:pt x="1105" y="11200"/>
                  <a:pt x="1120" y="11284"/>
                  <a:pt x="1118" y="11355"/>
                </a:cubicBezTo>
                <a:cubicBezTo>
                  <a:pt x="1116" y="11426"/>
                  <a:pt x="1142" y="11527"/>
                  <a:pt x="1178" y="11580"/>
                </a:cubicBezTo>
                <a:cubicBezTo>
                  <a:pt x="1214" y="11633"/>
                  <a:pt x="1230" y="11699"/>
                  <a:pt x="1214" y="11724"/>
                </a:cubicBezTo>
                <a:cubicBezTo>
                  <a:pt x="1198" y="11749"/>
                  <a:pt x="1209" y="11795"/>
                  <a:pt x="1238" y="11828"/>
                </a:cubicBezTo>
                <a:cubicBezTo>
                  <a:pt x="1266" y="11861"/>
                  <a:pt x="1297" y="11978"/>
                  <a:pt x="1304" y="12093"/>
                </a:cubicBezTo>
                <a:cubicBezTo>
                  <a:pt x="1310" y="12208"/>
                  <a:pt x="1340" y="12330"/>
                  <a:pt x="1369" y="12364"/>
                </a:cubicBezTo>
                <a:cubicBezTo>
                  <a:pt x="1449" y="12456"/>
                  <a:pt x="1448" y="13479"/>
                  <a:pt x="1369" y="13718"/>
                </a:cubicBezTo>
                <a:cubicBezTo>
                  <a:pt x="1336" y="13821"/>
                  <a:pt x="1284" y="13927"/>
                  <a:pt x="1250" y="13954"/>
                </a:cubicBezTo>
                <a:cubicBezTo>
                  <a:pt x="1216" y="13981"/>
                  <a:pt x="1198" y="14027"/>
                  <a:pt x="1214" y="14052"/>
                </a:cubicBezTo>
                <a:cubicBezTo>
                  <a:pt x="1230" y="14077"/>
                  <a:pt x="1216" y="14141"/>
                  <a:pt x="1178" y="14196"/>
                </a:cubicBezTo>
                <a:cubicBezTo>
                  <a:pt x="1082" y="14338"/>
                  <a:pt x="1089" y="14627"/>
                  <a:pt x="1214" y="15314"/>
                </a:cubicBezTo>
                <a:cubicBezTo>
                  <a:pt x="1453" y="16629"/>
                  <a:pt x="1434" y="16594"/>
                  <a:pt x="1937" y="16599"/>
                </a:cubicBezTo>
                <a:cubicBezTo>
                  <a:pt x="2139" y="16601"/>
                  <a:pt x="2328" y="16593"/>
                  <a:pt x="2356" y="16576"/>
                </a:cubicBezTo>
                <a:cubicBezTo>
                  <a:pt x="2452" y="16518"/>
                  <a:pt x="2533" y="16586"/>
                  <a:pt x="2583" y="16777"/>
                </a:cubicBezTo>
                <a:cubicBezTo>
                  <a:pt x="2611" y="16885"/>
                  <a:pt x="2668" y="16990"/>
                  <a:pt x="2715" y="17014"/>
                </a:cubicBezTo>
                <a:cubicBezTo>
                  <a:pt x="2764" y="17039"/>
                  <a:pt x="2782" y="17076"/>
                  <a:pt x="2763" y="17106"/>
                </a:cubicBezTo>
                <a:cubicBezTo>
                  <a:pt x="2745" y="17133"/>
                  <a:pt x="2725" y="17180"/>
                  <a:pt x="2721" y="17210"/>
                </a:cubicBezTo>
                <a:cubicBezTo>
                  <a:pt x="2708" y="17293"/>
                  <a:pt x="2627" y="17377"/>
                  <a:pt x="2344" y="17584"/>
                </a:cubicBezTo>
                <a:cubicBezTo>
                  <a:pt x="1995" y="17840"/>
                  <a:pt x="1902" y="17930"/>
                  <a:pt x="1919" y="18028"/>
                </a:cubicBezTo>
                <a:cubicBezTo>
                  <a:pt x="1955" y="18224"/>
                  <a:pt x="2177" y="18259"/>
                  <a:pt x="2775" y="18154"/>
                </a:cubicBezTo>
                <a:cubicBezTo>
                  <a:pt x="3282" y="18066"/>
                  <a:pt x="3842" y="18084"/>
                  <a:pt x="3827" y="18189"/>
                </a:cubicBezTo>
                <a:cubicBezTo>
                  <a:pt x="3820" y="18239"/>
                  <a:pt x="4026" y="18310"/>
                  <a:pt x="5166" y="18673"/>
                </a:cubicBezTo>
                <a:cubicBezTo>
                  <a:pt x="5924" y="18914"/>
                  <a:pt x="6139" y="18999"/>
                  <a:pt x="6165" y="19065"/>
                </a:cubicBezTo>
                <a:cubicBezTo>
                  <a:pt x="6184" y="19111"/>
                  <a:pt x="6179" y="19171"/>
                  <a:pt x="6159" y="19192"/>
                </a:cubicBezTo>
                <a:cubicBezTo>
                  <a:pt x="6113" y="19239"/>
                  <a:pt x="6195" y="19391"/>
                  <a:pt x="6249" y="19359"/>
                </a:cubicBezTo>
                <a:cubicBezTo>
                  <a:pt x="6289" y="19335"/>
                  <a:pt x="6446" y="19581"/>
                  <a:pt x="6428" y="19641"/>
                </a:cubicBezTo>
                <a:cubicBezTo>
                  <a:pt x="6423" y="19660"/>
                  <a:pt x="6437" y="19665"/>
                  <a:pt x="6458" y="19653"/>
                </a:cubicBezTo>
                <a:cubicBezTo>
                  <a:pt x="6510" y="19622"/>
                  <a:pt x="6690" y="19817"/>
                  <a:pt x="6649" y="19860"/>
                </a:cubicBezTo>
                <a:cubicBezTo>
                  <a:pt x="6631" y="19879"/>
                  <a:pt x="6642" y="19878"/>
                  <a:pt x="6673" y="19860"/>
                </a:cubicBezTo>
                <a:cubicBezTo>
                  <a:pt x="6712" y="19838"/>
                  <a:pt x="6863" y="19956"/>
                  <a:pt x="7140" y="20223"/>
                </a:cubicBezTo>
                <a:cubicBezTo>
                  <a:pt x="7363" y="20439"/>
                  <a:pt x="7546" y="20605"/>
                  <a:pt x="7546" y="20592"/>
                </a:cubicBezTo>
                <a:cubicBezTo>
                  <a:pt x="7547" y="20579"/>
                  <a:pt x="7571" y="20596"/>
                  <a:pt x="7600" y="20632"/>
                </a:cubicBezTo>
                <a:cubicBezTo>
                  <a:pt x="7681" y="20734"/>
                  <a:pt x="7914" y="20840"/>
                  <a:pt x="8067" y="20840"/>
                </a:cubicBezTo>
                <a:cubicBezTo>
                  <a:pt x="8142" y="20840"/>
                  <a:pt x="8370" y="20856"/>
                  <a:pt x="8575" y="20880"/>
                </a:cubicBezTo>
                <a:cubicBezTo>
                  <a:pt x="8779" y="20904"/>
                  <a:pt x="9386" y="20972"/>
                  <a:pt x="9920" y="21030"/>
                </a:cubicBezTo>
                <a:cubicBezTo>
                  <a:pt x="11104" y="21157"/>
                  <a:pt x="11481" y="21203"/>
                  <a:pt x="11511" y="21231"/>
                </a:cubicBezTo>
                <a:cubicBezTo>
                  <a:pt x="11550" y="21269"/>
                  <a:pt x="11995" y="21256"/>
                  <a:pt x="12073" y="21214"/>
                </a:cubicBezTo>
                <a:cubicBezTo>
                  <a:pt x="12114" y="21192"/>
                  <a:pt x="12313" y="21149"/>
                  <a:pt x="12515" y="21116"/>
                </a:cubicBezTo>
                <a:cubicBezTo>
                  <a:pt x="13543" y="20951"/>
                  <a:pt x="15100" y="20655"/>
                  <a:pt x="15559" y="20540"/>
                </a:cubicBezTo>
                <a:cubicBezTo>
                  <a:pt x="15844" y="20469"/>
                  <a:pt x="16152" y="20396"/>
                  <a:pt x="16247" y="20379"/>
                </a:cubicBezTo>
                <a:cubicBezTo>
                  <a:pt x="16492" y="20335"/>
                  <a:pt x="16667" y="20265"/>
                  <a:pt x="16731" y="20177"/>
                </a:cubicBezTo>
                <a:cubicBezTo>
                  <a:pt x="16761" y="20135"/>
                  <a:pt x="16929" y="20021"/>
                  <a:pt x="17102" y="19923"/>
                </a:cubicBezTo>
                <a:cubicBezTo>
                  <a:pt x="17275" y="19825"/>
                  <a:pt x="17508" y="19678"/>
                  <a:pt x="17622" y="19601"/>
                </a:cubicBezTo>
                <a:cubicBezTo>
                  <a:pt x="17736" y="19523"/>
                  <a:pt x="17850" y="19472"/>
                  <a:pt x="17873" y="19486"/>
                </a:cubicBezTo>
                <a:cubicBezTo>
                  <a:pt x="17896" y="19499"/>
                  <a:pt x="17910" y="19487"/>
                  <a:pt x="17903" y="19457"/>
                </a:cubicBezTo>
                <a:cubicBezTo>
                  <a:pt x="17897" y="19426"/>
                  <a:pt x="17923" y="19399"/>
                  <a:pt x="17963" y="19399"/>
                </a:cubicBezTo>
                <a:cubicBezTo>
                  <a:pt x="18041" y="19398"/>
                  <a:pt x="18230" y="19253"/>
                  <a:pt x="18196" y="19220"/>
                </a:cubicBezTo>
                <a:cubicBezTo>
                  <a:pt x="18168" y="19193"/>
                  <a:pt x="18436" y="18904"/>
                  <a:pt x="18489" y="18904"/>
                </a:cubicBezTo>
                <a:cubicBezTo>
                  <a:pt x="18512" y="18904"/>
                  <a:pt x="18536" y="18863"/>
                  <a:pt x="18543" y="18817"/>
                </a:cubicBezTo>
                <a:cubicBezTo>
                  <a:pt x="18558" y="18717"/>
                  <a:pt x="18793" y="18506"/>
                  <a:pt x="18890" y="18506"/>
                </a:cubicBezTo>
                <a:cubicBezTo>
                  <a:pt x="18932" y="18506"/>
                  <a:pt x="18947" y="18481"/>
                  <a:pt x="18932" y="18443"/>
                </a:cubicBezTo>
                <a:cubicBezTo>
                  <a:pt x="18918" y="18409"/>
                  <a:pt x="18927" y="18375"/>
                  <a:pt x="18949" y="18362"/>
                </a:cubicBezTo>
                <a:cubicBezTo>
                  <a:pt x="18972" y="18348"/>
                  <a:pt x="18991" y="18282"/>
                  <a:pt x="18991" y="18218"/>
                </a:cubicBezTo>
                <a:cubicBezTo>
                  <a:pt x="18991" y="18116"/>
                  <a:pt x="19054" y="17954"/>
                  <a:pt x="19165" y="17757"/>
                </a:cubicBezTo>
                <a:cubicBezTo>
                  <a:pt x="19184" y="17722"/>
                  <a:pt x="19262" y="17695"/>
                  <a:pt x="19344" y="17694"/>
                </a:cubicBezTo>
                <a:cubicBezTo>
                  <a:pt x="19424" y="17692"/>
                  <a:pt x="19527" y="17672"/>
                  <a:pt x="19571" y="17653"/>
                </a:cubicBezTo>
                <a:cubicBezTo>
                  <a:pt x="19620" y="17633"/>
                  <a:pt x="19685" y="17636"/>
                  <a:pt x="19733" y="17665"/>
                </a:cubicBezTo>
                <a:cubicBezTo>
                  <a:pt x="19825" y="17720"/>
                  <a:pt x="20184" y="17734"/>
                  <a:pt x="20217" y="17682"/>
                </a:cubicBezTo>
                <a:cubicBezTo>
                  <a:pt x="20230" y="17663"/>
                  <a:pt x="20396" y="17633"/>
                  <a:pt x="20588" y="17619"/>
                </a:cubicBezTo>
                <a:cubicBezTo>
                  <a:pt x="20780" y="17604"/>
                  <a:pt x="21003" y="17563"/>
                  <a:pt x="21084" y="17526"/>
                </a:cubicBezTo>
                <a:cubicBezTo>
                  <a:pt x="21165" y="17489"/>
                  <a:pt x="21255" y="17470"/>
                  <a:pt x="21282" y="17486"/>
                </a:cubicBezTo>
                <a:cubicBezTo>
                  <a:pt x="21310" y="17503"/>
                  <a:pt x="21384" y="17456"/>
                  <a:pt x="21455" y="17377"/>
                </a:cubicBezTo>
                <a:cubicBezTo>
                  <a:pt x="21535" y="17286"/>
                  <a:pt x="21585" y="17161"/>
                  <a:pt x="21592" y="17048"/>
                </a:cubicBezTo>
                <a:cubicBezTo>
                  <a:pt x="21600" y="16935"/>
                  <a:pt x="21569" y="16837"/>
                  <a:pt x="21497" y="16800"/>
                </a:cubicBezTo>
                <a:cubicBezTo>
                  <a:pt x="21418" y="16760"/>
                  <a:pt x="21405" y="16719"/>
                  <a:pt x="21413" y="16443"/>
                </a:cubicBezTo>
                <a:cubicBezTo>
                  <a:pt x="21418" y="16273"/>
                  <a:pt x="21411" y="16118"/>
                  <a:pt x="21395" y="16103"/>
                </a:cubicBezTo>
                <a:cubicBezTo>
                  <a:pt x="21380" y="16088"/>
                  <a:pt x="21365" y="16041"/>
                  <a:pt x="21365" y="15994"/>
                </a:cubicBezTo>
                <a:cubicBezTo>
                  <a:pt x="21365" y="15880"/>
                  <a:pt x="21170" y="15473"/>
                  <a:pt x="21060" y="15360"/>
                </a:cubicBezTo>
                <a:cubicBezTo>
                  <a:pt x="21013" y="15311"/>
                  <a:pt x="20965" y="15235"/>
                  <a:pt x="20959" y="15193"/>
                </a:cubicBezTo>
                <a:cubicBezTo>
                  <a:pt x="20952" y="15150"/>
                  <a:pt x="20938" y="15124"/>
                  <a:pt x="20923" y="15135"/>
                </a:cubicBezTo>
                <a:cubicBezTo>
                  <a:pt x="20908" y="15147"/>
                  <a:pt x="20785" y="15050"/>
                  <a:pt x="20648" y="14922"/>
                </a:cubicBezTo>
                <a:cubicBezTo>
                  <a:pt x="20510" y="14794"/>
                  <a:pt x="20324" y="14645"/>
                  <a:pt x="20235" y="14594"/>
                </a:cubicBezTo>
                <a:cubicBezTo>
                  <a:pt x="20146" y="14542"/>
                  <a:pt x="20051" y="14466"/>
                  <a:pt x="20026" y="14421"/>
                </a:cubicBezTo>
                <a:cubicBezTo>
                  <a:pt x="19999" y="14372"/>
                  <a:pt x="19950" y="14349"/>
                  <a:pt x="19912" y="14363"/>
                </a:cubicBezTo>
                <a:cubicBezTo>
                  <a:pt x="19842" y="14389"/>
                  <a:pt x="19207" y="13995"/>
                  <a:pt x="19207" y="13925"/>
                </a:cubicBezTo>
                <a:cubicBezTo>
                  <a:pt x="19207" y="13902"/>
                  <a:pt x="19188" y="13894"/>
                  <a:pt x="19165" y="13908"/>
                </a:cubicBezTo>
                <a:cubicBezTo>
                  <a:pt x="19082" y="13957"/>
                  <a:pt x="18497" y="13622"/>
                  <a:pt x="18543" y="13551"/>
                </a:cubicBezTo>
                <a:cubicBezTo>
                  <a:pt x="18557" y="13529"/>
                  <a:pt x="18538" y="13516"/>
                  <a:pt x="18507" y="13522"/>
                </a:cubicBezTo>
                <a:cubicBezTo>
                  <a:pt x="18416" y="13540"/>
                  <a:pt x="18422" y="12476"/>
                  <a:pt x="18513" y="12427"/>
                </a:cubicBezTo>
                <a:cubicBezTo>
                  <a:pt x="18571" y="12396"/>
                  <a:pt x="18582" y="12240"/>
                  <a:pt x="18573" y="11200"/>
                </a:cubicBezTo>
                <a:cubicBezTo>
                  <a:pt x="18563" y="10154"/>
                  <a:pt x="18552" y="9993"/>
                  <a:pt x="18489" y="9926"/>
                </a:cubicBezTo>
                <a:cubicBezTo>
                  <a:pt x="18450" y="9884"/>
                  <a:pt x="18430" y="9846"/>
                  <a:pt x="18447" y="9846"/>
                </a:cubicBezTo>
                <a:cubicBezTo>
                  <a:pt x="18464" y="9846"/>
                  <a:pt x="18440" y="9799"/>
                  <a:pt x="18393" y="9736"/>
                </a:cubicBezTo>
                <a:cubicBezTo>
                  <a:pt x="18269" y="9567"/>
                  <a:pt x="18173" y="9313"/>
                  <a:pt x="18202" y="9241"/>
                </a:cubicBezTo>
                <a:cubicBezTo>
                  <a:pt x="18216" y="9206"/>
                  <a:pt x="18196" y="9159"/>
                  <a:pt x="18160" y="9131"/>
                </a:cubicBezTo>
                <a:cubicBezTo>
                  <a:pt x="18124" y="9104"/>
                  <a:pt x="18070" y="9004"/>
                  <a:pt x="18041" y="8912"/>
                </a:cubicBezTo>
                <a:cubicBezTo>
                  <a:pt x="18011" y="8821"/>
                  <a:pt x="17927" y="8623"/>
                  <a:pt x="17855" y="8474"/>
                </a:cubicBezTo>
                <a:cubicBezTo>
                  <a:pt x="17783" y="8326"/>
                  <a:pt x="17726" y="8186"/>
                  <a:pt x="17724" y="8163"/>
                </a:cubicBezTo>
                <a:cubicBezTo>
                  <a:pt x="17722" y="8140"/>
                  <a:pt x="17688" y="8123"/>
                  <a:pt x="17652" y="8123"/>
                </a:cubicBezTo>
                <a:cubicBezTo>
                  <a:pt x="17577" y="8123"/>
                  <a:pt x="17561" y="7988"/>
                  <a:pt x="17478" y="6780"/>
                </a:cubicBezTo>
                <a:cubicBezTo>
                  <a:pt x="17427" y="6031"/>
                  <a:pt x="17443" y="5114"/>
                  <a:pt x="17508" y="5011"/>
                </a:cubicBezTo>
                <a:cubicBezTo>
                  <a:pt x="17533" y="4973"/>
                  <a:pt x="17544" y="4291"/>
                  <a:pt x="17520" y="4291"/>
                </a:cubicBezTo>
                <a:cubicBezTo>
                  <a:pt x="17516" y="4291"/>
                  <a:pt x="17474" y="3832"/>
                  <a:pt x="17431" y="3271"/>
                </a:cubicBezTo>
                <a:cubicBezTo>
                  <a:pt x="17387" y="2710"/>
                  <a:pt x="17352" y="2230"/>
                  <a:pt x="17347" y="2205"/>
                </a:cubicBezTo>
                <a:cubicBezTo>
                  <a:pt x="17342" y="2181"/>
                  <a:pt x="17235" y="2158"/>
                  <a:pt x="17114" y="2153"/>
                </a:cubicBezTo>
                <a:cubicBezTo>
                  <a:pt x="16857" y="2143"/>
                  <a:pt x="16104" y="1914"/>
                  <a:pt x="16073" y="1836"/>
                </a:cubicBezTo>
                <a:cubicBezTo>
                  <a:pt x="16057" y="1796"/>
                  <a:pt x="15933" y="1786"/>
                  <a:pt x="15565" y="1802"/>
                </a:cubicBezTo>
                <a:cubicBezTo>
                  <a:pt x="14726" y="1839"/>
                  <a:pt x="14692" y="1842"/>
                  <a:pt x="14704" y="1785"/>
                </a:cubicBezTo>
                <a:cubicBezTo>
                  <a:pt x="14710" y="1756"/>
                  <a:pt x="14666" y="1710"/>
                  <a:pt x="14602" y="1687"/>
                </a:cubicBezTo>
                <a:cubicBezTo>
                  <a:pt x="14493" y="1647"/>
                  <a:pt x="14101" y="1331"/>
                  <a:pt x="14124" y="1301"/>
                </a:cubicBezTo>
                <a:cubicBezTo>
                  <a:pt x="14145" y="1273"/>
                  <a:pt x="14011" y="1150"/>
                  <a:pt x="13980" y="1168"/>
                </a:cubicBezTo>
                <a:cubicBezTo>
                  <a:pt x="13947" y="1188"/>
                  <a:pt x="13691" y="951"/>
                  <a:pt x="13669" y="880"/>
                </a:cubicBezTo>
                <a:cubicBezTo>
                  <a:pt x="13662" y="857"/>
                  <a:pt x="13640" y="840"/>
                  <a:pt x="13622" y="845"/>
                </a:cubicBezTo>
                <a:cubicBezTo>
                  <a:pt x="13603" y="851"/>
                  <a:pt x="13576" y="816"/>
                  <a:pt x="13556" y="765"/>
                </a:cubicBezTo>
                <a:cubicBezTo>
                  <a:pt x="13510" y="649"/>
                  <a:pt x="13345" y="501"/>
                  <a:pt x="13305" y="540"/>
                </a:cubicBezTo>
                <a:cubicBezTo>
                  <a:pt x="13288" y="556"/>
                  <a:pt x="13174" y="474"/>
                  <a:pt x="13054" y="361"/>
                </a:cubicBezTo>
                <a:cubicBezTo>
                  <a:pt x="12665" y="-4"/>
                  <a:pt x="12634" y="-11"/>
                  <a:pt x="11774" y="4"/>
                </a:cubicBezTo>
                <a:close/>
                <a:moveTo>
                  <a:pt x="8449" y="21335"/>
                </a:moveTo>
                <a:cubicBezTo>
                  <a:pt x="8252" y="21335"/>
                  <a:pt x="8192" y="21352"/>
                  <a:pt x="8192" y="21399"/>
                </a:cubicBezTo>
                <a:cubicBezTo>
                  <a:pt x="8192" y="21448"/>
                  <a:pt x="8289" y="21463"/>
                  <a:pt x="8700" y="21473"/>
                </a:cubicBezTo>
                <a:cubicBezTo>
                  <a:pt x="8980" y="21481"/>
                  <a:pt x="9221" y="21492"/>
                  <a:pt x="9239" y="21496"/>
                </a:cubicBezTo>
                <a:cubicBezTo>
                  <a:pt x="9256" y="21501"/>
                  <a:pt x="9274" y="21485"/>
                  <a:pt x="9274" y="21462"/>
                </a:cubicBezTo>
                <a:cubicBezTo>
                  <a:pt x="9274" y="21439"/>
                  <a:pt x="9160" y="21422"/>
                  <a:pt x="9017" y="21422"/>
                </a:cubicBezTo>
                <a:cubicBezTo>
                  <a:pt x="8876" y="21422"/>
                  <a:pt x="8745" y="21404"/>
                  <a:pt x="8730" y="21381"/>
                </a:cubicBezTo>
                <a:cubicBezTo>
                  <a:pt x="8716" y="21358"/>
                  <a:pt x="8590" y="21335"/>
                  <a:pt x="8449" y="21335"/>
                </a:cubicBezTo>
                <a:close/>
                <a:moveTo>
                  <a:pt x="9532" y="21543"/>
                </a:moveTo>
                <a:cubicBezTo>
                  <a:pt x="9476" y="21577"/>
                  <a:pt x="9475" y="21588"/>
                  <a:pt x="9538" y="21589"/>
                </a:cubicBezTo>
                <a:cubicBezTo>
                  <a:pt x="9578" y="21589"/>
                  <a:pt x="9624" y="21565"/>
                  <a:pt x="9639" y="21543"/>
                </a:cubicBezTo>
                <a:cubicBezTo>
                  <a:pt x="9673" y="21490"/>
                  <a:pt x="9616" y="21490"/>
                  <a:pt x="9532" y="21543"/>
                </a:cubicBezTo>
                <a:close/>
              </a:path>
            </a:pathLst>
          </a:custGeom>
          <a:ln w="12700">
            <a:miter lim="400000"/>
          </a:ln>
        </p:spPr>
      </p:pic>
      <p:sp>
        <p:nvSpPr>
          <p:cNvPr id="48" name="63%">
            <a:extLst>
              <a:ext uri="{FF2B5EF4-FFF2-40B4-BE49-F238E27FC236}">
                <a16:creationId xmlns:a16="http://schemas.microsoft.com/office/drawing/2014/main" id="{169078EF-FBF3-C14B-8476-F2C817F12903}"/>
              </a:ext>
            </a:extLst>
          </p:cNvPr>
          <p:cNvSpPr txBox="1"/>
          <p:nvPr/>
        </p:nvSpPr>
        <p:spPr>
          <a:xfrm>
            <a:off x="5580993" y="4179928"/>
            <a:ext cx="6123327"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lnSpc>
                <a:spcPct val="40000"/>
              </a:lnSpc>
              <a:defRPr sz="8600" baseline="-13953">
                <a:solidFill>
                  <a:srgbClr val="1C76D2"/>
                </a:solidFill>
                <a:latin typeface="Gotham Bold"/>
                <a:ea typeface="Gotham Bold"/>
                <a:cs typeface="Gotham Bold"/>
                <a:sym typeface="Gotham Bold"/>
              </a:defRPr>
            </a:lvl1pPr>
          </a:lstStyle>
          <a:p>
            <a:pPr algn="r">
              <a:lnSpc>
                <a:spcPct val="100000"/>
              </a:lnSpc>
              <a:defRPr>
                <a:solidFill>
                  <a:schemeClr val="accent2">
                    <a:lumOff val="-3921"/>
                  </a:schemeClr>
                </a:solidFill>
                <a:latin typeface="Abril Text Regular"/>
                <a:ea typeface="Abril Text Regular"/>
                <a:cs typeface="Abril Text Regular"/>
                <a:sym typeface="Abril Text Regular"/>
              </a:defRPr>
            </a:pPr>
            <a:r>
              <a:rPr lang="es-ES" sz="9600" dirty="0">
                <a:solidFill>
                  <a:srgbClr val="1C76D2"/>
                </a:solidFill>
                <a:latin typeface="Gotham Bold"/>
                <a:ea typeface="Gotham Bold"/>
                <a:cs typeface="Gotham Bold"/>
                <a:sym typeface="Gotham Bold"/>
              </a:rPr>
              <a:t>$4.9</a:t>
            </a:r>
            <a:r>
              <a:rPr lang="es-ES" sz="9600" baseline="0" dirty="0">
                <a:solidFill>
                  <a:srgbClr val="1C76D2"/>
                </a:solidFill>
                <a:latin typeface="Gotham Bold"/>
                <a:ea typeface="Gotham Bold"/>
                <a:cs typeface="Gotham Bold"/>
                <a:sym typeface="Gotham Bold"/>
              </a:rPr>
              <a:t> </a:t>
            </a:r>
            <a:r>
              <a:rPr lang="es-ES" sz="5400" dirty="0">
                <a:solidFill>
                  <a:srgbClr val="1C76D2"/>
                </a:solidFill>
                <a:latin typeface="Gotham Bold"/>
                <a:ea typeface="Gotham Bold"/>
                <a:cs typeface="Gotham Bold"/>
                <a:sym typeface="Gotham Bold"/>
              </a:rPr>
              <a:t>pesos por m</a:t>
            </a:r>
            <a:r>
              <a:rPr lang="es-ES" sz="2800" baseline="30000" dirty="0">
                <a:solidFill>
                  <a:srgbClr val="1C76D2"/>
                </a:solidFill>
                <a:latin typeface="Gotham Bold"/>
                <a:ea typeface="Gotham Bold"/>
                <a:cs typeface="Gotham Bold"/>
                <a:sym typeface="Gotham Bold"/>
              </a:rPr>
              <a:t>2</a:t>
            </a:r>
            <a:endParaRPr sz="2800" baseline="30000" dirty="0">
              <a:solidFill>
                <a:srgbClr val="1C76D2"/>
              </a:solidFill>
              <a:latin typeface="Gotham Bold"/>
              <a:ea typeface="Gotham Bold"/>
              <a:cs typeface="Gotham Bold"/>
              <a:sym typeface="Gotham Bold"/>
            </a:endParaRPr>
          </a:p>
        </p:txBody>
      </p:sp>
      <p:sp>
        <p:nvSpPr>
          <p:cNvPr id="10" name="“El más alto rendimiento de todos los geles del mercado”.">
            <a:extLst>
              <a:ext uri="{FF2B5EF4-FFF2-40B4-BE49-F238E27FC236}">
                <a16:creationId xmlns:a16="http://schemas.microsoft.com/office/drawing/2014/main" id="{4B8CA31F-C6DA-4AF9-9C46-63BC74F49FBA}"/>
              </a:ext>
            </a:extLst>
          </p:cNvPr>
          <p:cNvSpPr txBox="1"/>
          <p:nvPr/>
        </p:nvSpPr>
        <p:spPr>
          <a:xfrm>
            <a:off x="8571764" y="2021498"/>
            <a:ext cx="3132556" cy="1061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500">
                <a:solidFill>
                  <a:schemeClr val="accent2">
                    <a:lumOff val="-3921"/>
                  </a:schemeClr>
                </a:solidFill>
                <a:latin typeface="Abril Text Regular"/>
                <a:ea typeface="Abril Text Regular"/>
                <a:cs typeface="Abril Text Regular"/>
                <a:sym typeface="Abril Text Regular"/>
              </a:defRPr>
            </a:pPr>
            <a:r>
              <a:rPr lang="es-ES_tradnl" sz="2100" dirty="0">
                <a:latin typeface="Abril Text" panose="02000503070000020004" pitchFamily="2" charset="77"/>
                <a:ea typeface="Abril Text Bold"/>
                <a:cs typeface="Abril Text Bold"/>
                <a:sym typeface="Abril Text Bold"/>
              </a:rPr>
              <a:t>Nebulización electrostática y </a:t>
            </a:r>
            <a:r>
              <a:rPr lang="es-ES_tradnl" sz="2100" dirty="0" err="1">
                <a:latin typeface="Abril Text" panose="02000503070000020004" pitchFamily="2" charset="77"/>
                <a:ea typeface="Abril Text Bold"/>
                <a:cs typeface="Abril Text Bold"/>
                <a:sym typeface="Abril Text Bold"/>
              </a:rPr>
              <a:t>termonebulización</a:t>
            </a:r>
            <a:r>
              <a:rPr lang="es-ES_tradnl" sz="2100" dirty="0">
                <a:latin typeface="Abril Text" panose="02000503070000020004" pitchFamily="2" charset="77"/>
                <a:ea typeface="Abril Text Bold"/>
                <a:cs typeface="Abril Text Bold"/>
                <a:sym typeface="Abril Text Bold"/>
              </a:rPr>
              <a:t> para grandes extensiones</a:t>
            </a:r>
            <a:endParaRPr sz="2100" dirty="0">
              <a:latin typeface="Abril Text" panose="02000503070000020004" pitchFamily="2" charset="77"/>
              <a:ea typeface="Abril Text Bold"/>
              <a:cs typeface="Abril Text Bold"/>
              <a:sym typeface="Abril Text Bold"/>
            </a:endParaRPr>
          </a:p>
        </p:txBody>
      </p:sp>
    </p:spTree>
    <p:extLst>
      <p:ext uri="{BB962C8B-B14F-4D97-AF65-F5344CB8AC3E}">
        <p14:creationId xmlns:p14="http://schemas.microsoft.com/office/powerpoint/2010/main" val="116296321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55"/>
                                        </p:tgtEl>
                                        <p:attrNameLst>
                                          <p:attrName>style.visibility</p:attrName>
                                        </p:attrNameLst>
                                      </p:cBhvr>
                                      <p:to>
                                        <p:strVal val="visible"/>
                                      </p:to>
                                    </p:set>
                                    <p:anim calcmode="lin" valueType="num">
                                      <p:cBhvr>
                                        <p:cTn id="7" dur="500" fill="hold"/>
                                        <p:tgtEl>
                                          <p:spTgt spid="355"/>
                                        </p:tgtEl>
                                        <p:attrNameLst>
                                          <p:attrName>ppt_x</p:attrName>
                                        </p:attrNameLst>
                                      </p:cBhvr>
                                      <p:tavLst>
                                        <p:tav tm="0">
                                          <p:val>
                                            <p:strVal val="0-#ppt_w/2"/>
                                          </p:val>
                                        </p:tav>
                                        <p:tav tm="100000">
                                          <p:val>
                                            <p:strVal val="#ppt_x"/>
                                          </p:val>
                                        </p:tav>
                                      </p:tavLst>
                                    </p:anim>
                                    <p:anim calcmode="lin" valueType="num">
                                      <p:cBhvr>
                                        <p:cTn id="8" dur="500" fill="hold"/>
                                        <p:tgtEl>
                                          <p:spTgt spid="3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30"/>
                                        </p:tgtEl>
                                        <p:attrNameLst>
                                          <p:attrName>style.visibility</p:attrName>
                                        </p:attrNameLst>
                                      </p:cBhvr>
                                      <p:to>
                                        <p:strVal val="visible"/>
                                      </p:to>
                                    </p:set>
                                    <p:anim calcmode="lin" valueType="num">
                                      <p:cBhvr>
                                        <p:cTn id="12" dur="500" fill="hold"/>
                                        <p:tgtEl>
                                          <p:spTgt spid="30"/>
                                        </p:tgtEl>
                                        <p:attrNameLst>
                                          <p:attrName>ppt_x</p:attrName>
                                        </p:attrNameLst>
                                      </p:cBhvr>
                                      <p:tavLst>
                                        <p:tav tm="0">
                                          <p:val>
                                            <p:strVal val="0-#ppt_w/2"/>
                                          </p:val>
                                        </p:tav>
                                        <p:tav tm="100000">
                                          <p:val>
                                            <p:strVal val="#ppt_x"/>
                                          </p:val>
                                        </p:tav>
                                      </p:tavLst>
                                    </p:anim>
                                    <p:anim calcmode="lin" valueType="num">
                                      <p:cBhvr>
                                        <p:cTn id="13" dur="500" fill="hold"/>
                                        <p:tgtEl>
                                          <p:spTgt spid="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48"/>
                                        </p:tgtEl>
                                        <p:attrNameLst>
                                          <p:attrName>style.visibility</p:attrName>
                                        </p:attrNameLst>
                                      </p:cBhvr>
                                      <p:to>
                                        <p:strVal val="visible"/>
                                      </p:to>
                                    </p:set>
                                    <p:anim calcmode="lin" valueType="num">
                                      <p:cBhvr>
                                        <p:cTn id="17" dur="500" fill="hold"/>
                                        <p:tgtEl>
                                          <p:spTgt spid="48"/>
                                        </p:tgtEl>
                                        <p:attrNameLst>
                                          <p:attrName>ppt_x</p:attrName>
                                        </p:attrNameLst>
                                      </p:cBhvr>
                                      <p:tavLst>
                                        <p:tav tm="0">
                                          <p:val>
                                            <p:strVal val="0-#ppt_w/2"/>
                                          </p:val>
                                        </p:tav>
                                        <p:tav tm="100000">
                                          <p:val>
                                            <p:strVal val="#ppt_x"/>
                                          </p:val>
                                        </p:tav>
                                      </p:tavLst>
                                    </p:anim>
                                    <p:anim calcmode="lin" valueType="num">
                                      <p:cBhvr>
                                        <p:cTn id="18" dur="500" fill="hold"/>
                                        <p:tgtEl>
                                          <p:spTgt spid="4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0-#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P spid="30" grpId="0" animBg="1" advAuto="0"/>
      <p:bldP spid="48" grpId="0" animBg="1" advAuto="0"/>
      <p:bldP spid="10"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04_RECORTE_Nanoxen_Spray sanitizante 378 ml.png" descr="04_RECORTE_Nanoxen_Spray sanitizante 378 ml.png">
            <a:extLst>
              <a:ext uri="{FF2B5EF4-FFF2-40B4-BE49-F238E27FC236}">
                <a16:creationId xmlns:a16="http://schemas.microsoft.com/office/drawing/2014/main" id="{87984726-F643-014A-814D-BC5F33D345A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34617" y="1479752"/>
            <a:ext cx="1450830" cy="5055676"/>
          </a:xfrm>
          <a:prstGeom prst="rect">
            <a:avLst/>
          </a:prstGeom>
          <a:ln w="12700">
            <a:miter lim="400000"/>
          </a:ln>
        </p:spPr>
      </p:pic>
      <p:sp>
        <p:nvSpPr>
          <p:cNvPr id="354" name="Número de diapositiva"/>
          <p:cNvSpPr txBox="1">
            <a:spLocks noGrp="1"/>
          </p:cNvSpPr>
          <p:nvPr>
            <p:ph type="sldNum" sz="quarter" idx="2"/>
          </p:nvPr>
        </p:nvSpPr>
        <p:spPr>
          <a:xfrm>
            <a:off x="100855" y="6021298"/>
            <a:ext cx="381000"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lvl1pPr>
              <a:defRPr sz="1400">
                <a:latin typeface="Abril Text Bold"/>
                <a:ea typeface="Abril Text Bold"/>
                <a:cs typeface="Abril Text Bold"/>
                <a:sym typeface="Abril Text Bold"/>
              </a:defRPr>
            </a:lvl1pPr>
          </a:lstStyle>
          <a:p>
            <a:fld id="{86CB4B4D-7CA3-9044-876B-883B54F8677D}" type="slidenum">
              <a:rPr/>
              <a:t>52</a:t>
            </a:fld>
            <a:endParaRPr/>
          </a:p>
        </p:txBody>
      </p:sp>
      <p:sp>
        <p:nvSpPr>
          <p:cNvPr id="355" name="*Pesos mexicanos MXN."/>
          <p:cNvSpPr txBox="1"/>
          <p:nvPr/>
        </p:nvSpPr>
        <p:spPr>
          <a:xfrm>
            <a:off x="6749913" y="12892611"/>
            <a:ext cx="314102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1100">
                <a:solidFill>
                  <a:schemeClr val="accent1">
                    <a:lumOff val="-10588"/>
                  </a:schemeClr>
                </a:solidFill>
                <a:latin typeface="Abril Text Regular"/>
                <a:ea typeface="Abril Text Regular"/>
                <a:cs typeface="Abril Text Regular"/>
                <a:sym typeface="Abril Text Regular"/>
              </a:defRPr>
            </a:lvl1pPr>
          </a:lstStyle>
          <a:p>
            <a:r>
              <a:t>*Pesos mexicanos MXN.</a:t>
            </a:r>
          </a:p>
        </p:txBody>
      </p:sp>
      <p:sp>
        <p:nvSpPr>
          <p:cNvPr id="30" name="“El más alto rendimiento de todos los geles del mercado”.">
            <a:extLst>
              <a:ext uri="{FF2B5EF4-FFF2-40B4-BE49-F238E27FC236}">
                <a16:creationId xmlns:a16="http://schemas.microsoft.com/office/drawing/2014/main" id="{C3C6A957-200B-8B47-8B30-7BFC6E67302C}"/>
              </a:ext>
            </a:extLst>
          </p:cNvPr>
          <p:cNvSpPr txBox="1"/>
          <p:nvPr/>
        </p:nvSpPr>
        <p:spPr>
          <a:xfrm>
            <a:off x="424616" y="322572"/>
            <a:ext cx="924877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500">
                <a:solidFill>
                  <a:schemeClr val="accent2">
                    <a:lumOff val="-3921"/>
                  </a:schemeClr>
                </a:solidFill>
                <a:latin typeface="Abril Text Regular"/>
                <a:ea typeface="Abril Text Regular"/>
                <a:cs typeface="Abril Text Regular"/>
                <a:sym typeface="Abril Text Regular"/>
              </a:defRPr>
            </a:pPr>
            <a:r>
              <a:rPr lang="es-ES" sz="3200" dirty="0">
                <a:solidFill>
                  <a:srgbClr val="FF0000"/>
                </a:solidFill>
                <a:latin typeface="Abril Text Bold"/>
                <a:ea typeface="Abril Text Bold"/>
                <a:cs typeface="Abril Text Bold"/>
                <a:sym typeface="Abril Text Bold"/>
              </a:rPr>
              <a:t>Servicio de Sanitización /  nebulización de las instalaciones.</a:t>
            </a:r>
          </a:p>
        </p:txBody>
      </p:sp>
      <p:pic>
        <p:nvPicPr>
          <p:cNvPr id="45" name="Imagen" descr="Imagen">
            <a:extLst>
              <a:ext uri="{FF2B5EF4-FFF2-40B4-BE49-F238E27FC236}">
                <a16:creationId xmlns:a16="http://schemas.microsoft.com/office/drawing/2014/main" id="{F0A20851-D913-6445-97E3-6CDF5FD002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8164" y="265843"/>
            <a:ext cx="712062" cy="712061"/>
          </a:xfrm>
          <a:prstGeom prst="rect">
            <a:avLst/>
          </a:prstGeom>
          <a:ln w="12700">
            <a:miter lim="400000"/>
          </a:ln>
          <a:effectLst>
            <a:outerShdw blurRad="101600" dist="78535" dir="2400000" rotWithShape="0">
              <a:srgbClr val="000000">
                <a:alpha val="75000"/>
              </a:srgbClr>
            </a:outerShdw>
          </a:effectLst>
        </p:spPr>
      </p:pic>
      <p:sp>
        <p:nvSpPr>
          <p:cNvPr id="48" name="63%">
            <a:extLst>
              <a:ext uri="{FF2B5EF4-FFF2-40B4-BE49-F238E27FC236}">
                <a16:creationId xmlns:a16="http://schemas.microsoft.com/office/drawing/2014/main" id="{169078EF-FBF3-C14B-8476-F2C817F12903}"/>
              </a:ext>
            </a:extLst>
          </p:cNvPr>
          <p:cNvSpPr txBox="1"/>
          <p:nvPr/>
        </p:nvSpPr>
        <p:spPr>
          <a:xfrm>
            <a:off x="7020471" y="4430176"/>
            <a:ext cx="4779755"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lnSpc>
                <a:spcPct val="40000"/>
              </a:lnSpc>
              <a:defRPr sz="8600" baseline="-13953">
                <a:solidFill>
                  <a:srgbClr val="1C76D2"/>
                </a:solidFill>
                <a:latin typeface="Gotham Bold"/>
                <a:ea typeface="Gotham Bold"/>
                <a:cs typeface="Gotham Bold"/>
                <a:sym typeface="Gotham Bold"/>
              </a:defRPr>
            </a:lvl1pPr>
          </a:lstStyle>
          <a:p>
            <a:pPr algn="r">
              <a:lnSpc>
                <a:spcPct val="100000"/>
              </a:lnSpc>
              <a:defRPr>
                <a:solidFill>
                  <a:schemeClr val="accent2">
                    <a:lumOff val="-3921"/>
                  </a:schemeClr>
                </a:solidFill>
                <a:latin typeface="Abril Text Regular"/>
                <a:ea typeface="Abril Text Regular"/>
                <a:cs typeface="Abril Text Regular"/>
                <a:sym typeface="Abril Text Regular"/>
              </a:defRPr>
            </a:pPr>
            <a:r>
              <a:rPr lang="es-ES" sz="4800" dirty="0">
                <a:solidFill>
                  <a:srgbClr val="1C76D2"/>
                </a:solidFill>
                <a:latin typeface="Gotham Bold"/>
                <a:ea typeface="Gotham Bold"/>
                <a:cs typeface="Gotham Bold"/>
                <a:sym typeface="Gotham Bold"/>
              </a:rPr>
              <a:t>1 aerosol rinde para 230 m</a:t>
            </a:r>
            <a:r>
              <a:rPr lang="es-ES" sz="2800" baseline="30000" dirty="0">
                <a:solidFill>
                  <a:srgbClr val="1C76D2"/>
                </a:solidFill>
                <a:latin typeface="Gotham Bold"/>
                <a:ea typeface="Gotham Bold"/>
                <a:cs typeface="Gotham Bold"/>
                <a:sym typeface="Gotham Bold"/>
              </a:rPr>
              <a:t>2</a:t>
            </a:r>
          </a:p>
          <a:p>
            <a:pPr algn="r">
              <a:lnSpc>
                <a:spcPct val="100000"/>
              </a:lnSpc>
              <a:defRPr>
                <a:solidFill>
                  <a:schemeClr val="accent2">
                    <a:lumOff val="-3921"/>
                  </a:schemeClr>
                </a:solidFill>
                <a:latin typeface="Abril Text Regular"/>
                <a:ea typeface="Abril Text Regular"/>
                <a:cs typeface="Abril Text Regular"/>
                <a:sym typeface="Abril Text Regular"/>
              </a:defRPr>
            </a:pPr>
            <a:r>
              <a:rPr lang="es-ES" sz="9600" dirty="0">
                <a:solidFill>
                  <a:srgbClr val="1C76D2"/>
                </a:solidFill>
                <a:latin typeface="Gotham Bold"/>
                <a:ea typeface="Gotham Bold"/>
                <a:cs typeface="Gotham Bold"/>
                <a:sym typeface="Gotham Bold"/>
              </a:rPr>
              <a:t>$0.73 </a:t>
            </a:r>
          </a:p>
          <a:p>
            <a:pPr algn="r">
              <a:lnSpc>
                <a:spcPct val="100000"/>
              </a:lnSpc>
              <a:defRPr>
                <a:solidFill>
                  <a:schemeClr val="accent2">
                    <a:lumOff val="-3921"/>
                  </a:schemeClr>
                </a:solidFill>
                <a:latin typeface="Abril Text Regular"/>
                <a:ea typeface="Abril Text Regular"/>
                <a:cs typeface="Abril Text Regular"/>
                <a:sym typeface="Abril Text Regular"/>
              </a:defRPr>
            </a:pPr>
            <a:r>
              <a:rPr lang="es-ES" sz="5400" dirty="0">
                <a:solidFill>
                  <a:srgbClr val="1C76D2"/>
                </a:solidFill>
                <a:latin typeface="Gotham Bold"/>
                <a:ea typeface="Gotham Bold"/>
                <a:cs typeface="Gotham Bold"/>
                <a:sym typeface="Gotham Bold"/>
              </a:rPr>
              <a:t>pesos por m</a:t>
            </a:r>
            <a:r>
              <a:rPr lang="es-ES" sz="2800" baseline="30000" dirty="0">
                <a:solidFill>
                  <a:srgbClr val="1C76D2"/>
                </a:solidFill>
                <a:latin typeface="Gotham Bold"/>
                <a:ea typeface="Gotham Bold"/>
                <a:cs typeface="Gotham Bold"/>
                <a:sym typeface="Gotham Bold"/>
              </a:rPr>
              <a:t>2</a:t>
            </a:r>
            <a:endParaRPr sz="2800" baseline="30000" dirty="0">
              <a:solidFill>
                <a:srgbClr val="1C76D2"/>
              </a:solidFill>
              <a:latin typeface="Gotham Bold"/>
              <a:ea typeface="Gotham Bold"/>
              <a:cs typeface="Gotham Bold"/>
              <a:sym typeface="Gotham Bold"/>
            </a:endParaRPr>
          </a:p>
        </p:txBody>
      </p:sp>
      <p:pic>
        <p:nvPicPr>
          <p:cNvPr id="4" name="Imagen 3">
            <a:extLst>
              <a:ext uri="{FF2B5EF4-FFF2-40B4-BE49-F238E27FC236}">
                <a16:creationId xmlns:a16="http://schemas.microsoft.com/office/drawing/2014/main" id="{6953CAAB-0F7D-E443-BCD9-339B26C47E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55" b="91255" l="5750" r="93000">
                        <a14:foregroundMark x1="41833" y1="8935" x2="41833" y2="8935"/>
                        <a14:foregroundMark x1="40750" y1="8935" x2="33000" y2="9125"/>
                        <a14:foregroundMark x1="18000" y1="8555" x2="11583" y2="9030"/>
                        <a14:foregroundMark x1="11583" y1="9030" x2="8083" y2="16445"/>
                        <a14:foregroundMark x1="8083" y1="16445" x2="11333" y2="22814"/>
                        <a14:foregroundMark x1="11333" y1="22814" x2="9917" y2="30798"/>
                        <a14:foregroundMark x1="9917" y1="30798" x2="11833" y2="32319"/>
                        <a14:foregroundMark x1="5833" y1="11977" x2="5833" y2="13403"/>
                        <a14:foregroundMark x1="90917" y1="71293" x2="91083" y2="82034"/>
                        <a14:foregroundMark x1="91083" y1="82034" x2="87917" y2="88688"/>
                        <a14:foregroundMark x1="87917" y1="88688" x2="80833" y2="91350"/>
                        <a14:foregroundMark x1="80833" y1="91350" x2="74333" y2="91255"/>
                        <a14:foregroundMark x1="74333" y1="91255" x2="74250" y2="90019"/>
                        <a14:foregroundMark x1="92667" y1="77757" x2="93000" y2="87262"/>
                      </a14:backgroundRemoval>
                    </a14:imgEffect>
                  </a14:imgLayer>
                </a14:imgProps>
              </a:ext>
            </a:extLst>
          </a:blip>
          <a:stretch>
            <a:fillRect/>
          </a:stretch>
        </p:blipFill>
        <p:spPr>
          <a:xfrm>
            <a:off x="5836958" y="1330773"/>
            <a:ext cx="3535441" cy="3099403"/>
          </a:xfrm>
          <a:prstGeom prst="rect">
            <a:avLst/>
          </a:prstGeom>
        </p:spPr>
      </p:pic>
      <p:sp>
        <p:nvSpPr>
          <p:cNvPr id="13" name="“El más alto rendimiento de todos los geles del mercado”.">
            <a:extLst>
              <a:ext uri="{FF2B5EF4-FFF2-40B4-BE49-F238E27FC236}">
                <a16:creationId xmlns:a16="http://schemas.microsoft.com/office/drawing/2014/main" id="{0231629C-E395-014F-A72A-0B7CFB139D68}"/>
              </a:ext>
            </a:extLst>
          </p:cNvPr>
          <p:cNvSpPr txBox="1"/>
          <p:nvPr/>
        </p:nvSpPr>
        <p:spPr>
          <a:xfrm>
            <a:off x="9372398" y="1965218"/>
            <a:ext cx="2585593"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500">
                <a:solidFill>
                  <a:schemeClr val="accent2">
                    <a:lumOff val="-3921"/>
                  </a:schemeClr>
                </a:solidFill>
                <a:latin typeface="Abril Text Regular"/>
                <a:ea typeface="Abril Text Regular"/>
                <a:cs typeface="Abril Text Regular"/>
                <a:sym typeface="Abril Text Regular"/>
              </a:defRPr>
            </a:pPr>
            <a:r>
              <a:rPr lang="es-ES_tradnl" sz="2100" dirty="0">
                <a:latin typeface="Abril Text" panose="02000503070000020004" pitchFamily="2" charset="77"/>
                <a:ea typeface="Abril Text Bold"/>
                <a:cs typeface="Abril Text Bold"/>
                <a:sym typeface="Abril Text Bold"/>
              </a:rPr>
              <a:t>Nuestra exclusiva pistola convierte nuestro aerosol en un nebulizador portátil de </a:t>
            </a:r>
            <a:r>
              <a:rPr lang="es-ES_tradnl" sz="2100" b="1" u="sng" dirty="0">
                <a:latin typeface="Abril Text" panose="02000503070000020004" pitchFamily="2" charset="77"/>
                <a:ea typeface="Abril Text Bold"/>
                <a:cs typeface="Abril Text Bold"/>
                <a:sym typeface="Abril Text Bold"/>
              </a:rPr>
              <a:t>ultra bajo costo</a:t>
            </a:r>
            <a:r>
              <a:rPr lang="es-ES_tradnl" sz="2100" dirty="0">
                <a:latin typeface="Abril Text" panose="02000503070000020004" pitchFamily="2" charset="77"/>
                <a:ea typeface="Abril Text Bold"/>
                <a:cs typeface="Abril Text Bold"/>
                <a:sym typeface="Abril Text Bold"/>
              </a:rPr>
              <a:t>.</a:t>
            </a:r>
            <a:endParaRPr sz="2100" dirty="0">
              <a:latin typeface="Abril Text" panose="02000503070000020004" pitchFamily="2" charset="77"/>
              <a:ea typeface="Abril Text Bold"/>
              <a:cs typeface="Abril Text Bold"/>
              <a:sym typeface="Abril Text Bold"/>
            </a:endParaRPr>
          </a:p>
        </p:txBody>
      </p:sp>
      <p:pic>
        <p:nvPicPr>
          <p:cNvPr id="5" name="Imagen 4">
            <a:extLst>
              <a:ext uri="{FF2B5EF4-FFF2-40B4-BE49-F238E27FC236}">
                <a16:creationId xmlns:a16="http://schemas.microsoft.com/office/drawing/2014/main" id="{ACEA2235-C419-46DD-B19F-117393CF8D8B}"/>
              </a:ext>
            </a:extLst>
          </p:cNvPr>
          <p:cNvPicPr>
            <a:picLocks noChangeAspect="1"/>
          </p:cNvPicPr>
          <p:nvPr/>
        </p:nvPicPr>
        <p:blipFill>
          <a:blip r:embed="rId6"/>
          <a:stretch>
            <a:fillRect/>
          </a:stretch>
        </p:blipFill>
        <p:spPr>
          <a:xfrm>
            <a:off x="666381" y="1486638"/>
            <a:ext cx="4294238" cy="5153086"/>
          </a:xfrm>
          <a:prstGeom prst="rect">
            <a:avLst/>
          </a:prstGeom>
        </p:spPr>
      </p:pic>
    </p:spTree>
    <p:extLst>
      <p:ext uri="{BB962C8B-B14F-4D97-AF65-F5344CB8AC3E}">
        <p14:creationId xmlns:p14="http://schemas.microsoft.com/office/powerpoint/2010/main" val="241925986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55"/>
                                        </p:tgtEl>
                                        <p:attrNameLst>
                                          <p:attrName>style.visibility</p:attrName>
                                        </p:attrNameLst>
                                      </p:cBhvr>
                                      <p:to>
                                        <p:strVal val="visible"/>
                                      </p:to>
                                    </p:set>
                                    <p:anim calcmode="lin" valueType="num">
                                      <p:cBhvr>
                                        <p:cTn id="7" dur="500" fill="hold"/>
                                        <p:tgtEl>
                                          <p:spTgt spid="355"/>
                                        </p:tgtEl>
                                        <p:attrNameLst>
                                          <p:attrName>ppt_x</p:attrName>
                                        </p:attrNameLst>
                                      </p:cBhvr>
                                      <p:tavLst>
                                        <p:tav tm="0">
                                          <p:val>
                                            <p:strVal val="0-#ppt_w/2"/>
                                          </p:val>
                                        </p:tav>
                                        <p:tav tm="100000">
                                          <p:val>
                                            <p:strVal val="#ppt_x"/>
                                          </p:val>
                                        </p:tav>
                                      </p:tavLst>
                                    </p:anim>
                                    <p:anim calcmode="lin" valueType="num">
                                      <p:cBhvr>
                                        <p:cTn id="8" dur="500" fill="hold"/>
                                        <p:tgtEl>
                                          <p:spTgt spid="3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30"/>
                                        </p:tgtEl>
                                        <p:attrNameLst>
                                          <p:attrName>style.visibility</p:attrName>
                                        </p:attrNameLst>
                                      </p:cBhvr>
                                      <p:to>
                                        <p:strVal val="visible"/>
                                      </p:to>
                                    </p:set>
                                    <p:anim calcmode="lin" valueType="num">
                                      <p:cBhvr>
                                        <p:cTn id="12" dur="500" fill="hold"/>
                                        <p:tgtEl>
                                          <p:spTgt spid="30"/>
                                        </p:tgtEl>
                                        <p:attrNameLst>
                                          <p:attrName>ppt_x</p:attrName>
                                        </p:attrNameLst>
                                      </p:cBhvr>
                                      <p:tavLst>
                                        <p:tav tm="0">
                                          <p:val>
                                            <p:strVal val="0-#ppt_w/2"/>
                                          </p:val>
                                        </p:tav>
                                        <p:tav tm="100000">
                                          <p:val>
                                            <p:strVal val="#ppt_x"/>
                                          </p:val>
                                        </p:tav>
                                      </p:tavLst>
                                    </p:anim>
                                    <p:anim calcmode="lin" valueType="num">
                                      <p:cBhvr>
                                        <p:cTn id="13" dur="500" fill="hold"/>
                                        <p:tgtEl>
                                          <p:spTgt spid="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48"/>
                                        </p:tgtEl>
                                        <p:attrNameLst>
                                          <p:attrName>style.visibility</p:attrName>
                                        </p:attrNameLst>
                                      </p:cBhvr>
                                      <p:to>
                                        <p:strVal val="visible"/>
                                      </p:to>
                                    </p:set>
                                    <p:anim calcmode="lin" valueType="num">
                                      <p:cBhvr>
                                        <p:cTn id="17" dur="500" fill="hold"/>
                                        <p:tgtEl>
                                          <p:spTgt spid="48"/>
                                        </p:tgtEl>
                                        <p:attrNameLst>
                                          <p:attrName>ppt_x</p:attrName>
                                        </p:attrNameLst>
                                      </p:cBhvr>
                                      <p:tavLst>
                                        <p:tav tm="0">
                                          <p:val>
                                            <p:strVal val="0-#ppt_w/2"/>
                                          </p:val>
                                        </p:tav>
                                        <p:tav tm="100000">
                                          <p:val>
                                            <p:strVal val="#ppt_x"/>
                                          </p:val>
                                        </p:tav>
                                      </p:tavLst>
                                    </p:anim>
                                    <p:anim calcmode="lin" valueType="num">
                                      <p:cBhvr>
                                        <p:cTn id="18" dur="500" fill="hold"/>
                                        <p:tgtEl>
                                          <p:spTgt spid="4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0-#ppt_w/2"/>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P spid="30" grpId="0" animBg="1" advAuto="0"/>
      <p:bldP spid="48" grpId="0" animBg="1" advAuto="0"/>
      <p:bldP spid="13"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agen" descr="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3127" y="5481563"/>
            <a:ext cx="1012020" cy="1063047"/>
          </a:xfrm>
          <a:prstGeom prst="rect">
            <a:avLst/>
          </a:prstGeom>
          <a:ln w="12700">
            <a:miter lim="400000"/>
          </a:ln>
        </p:spPr>
      </p:pic>
      <p:sp>
        <p:nvSpPr>
          <p:cNvPr id="543" name="Línea"/>
          <p:cNvSpPr/>
          <p:nvPr/>
        </p:nvSpPr>
        <p:spPr>
          <a:xfrm>
            <a:off x="-15583" y="1860789"/>
            <a:ext cx="12192002" cy="1"/>
          </a:xfrm>
          <a:prstGeom prst="line">
            <a:avLst/>
          </a:prstGeom>
          <a:ln w="12700">
            <a:solidFill>
              <a:schemeClr val="accent1"/>
            </a:solidFill>
            <a:custDash>
              <a:ds d="600000" sp="600000"/>
            </a:custDash>
            <a:miter lim="400000"/>
          </a:ln>
        </p:spPr>
        <p:txBody>
          <a:bodyPr lIns="45719" rIns="45719"/>
          <a:lstStyle/>
          <a:p>
            <a:endParaRPr/>
          </a:p>
        </p:txBody>
      </p:sp>
      <p:sp>
        <p:nvSpPr>
          <p:cNvPr id="544" name="Círculo"/>
          <p:cNvSpPr/>
          <p:nvPr/>
        </p:nvSpPr>
        <p:spPr>
          <a:xfrm>
            <a:off x="275562" y="1429282"/>
            <a:ext cx="830045" cy="830045"/>
          </a:xfrm>
          <a:prstGeom prst="ellipse">
            <a:avLst/>
          </a:prstGeom>
          <a:solidFill>
            <a:srgbClr val="424242"/>
          </a:solidFill>
          <a:ln w="12700">
            <a:miter lim="400000"/>
          </a:ln>
        </p:spPr>
        <p:txBody>
          <a:bodyPr lIns="45719" rIns="45719" anchor="ctr"/>
          <a:lstStyle/>
          <a:p>
            <a:pPr>
              <a:defRPr>
                <a:solidFill>
                  <a:srgbClr val="945200"/>
                </a:solidFill>
              </a:defRPr>
            </a:pPr>
            <a:endParaRPr/>
          </a:p>
        </p:txBody>
      </p:sp>
      <p:sp>
        <p:nvSpPr>
          <p:cNvPr id="545" name="Círculo"/>
          <p:cNvSpPr/>
          <p:nvPr/>
        </p:nvSpPr>
        <p:spPr>
          <a:xfrm>
            <a:off x="1983306" y="1566712"/>
            <a:ext cx="588153" cy="588154"/>
          </a:xfrm>
          <a:prstGeom prst="ellipse">
            <a:avLst/>
          </a:prstGeom>
          <a:solidFill>
            <a:srgbClr val="38BBFF"/>
          </a:solidFill>
          <a:ln w="12700">
            <a:miter lim="400000"/>
          </a:ln>
        </p:spPr>
        <p:txBody>
          <a:bodyPr lIns="45719" rIns="45719" anchor="ctr"/>
          <a:lstStyle/>
          <a:p>
            <a:endParaRPr/>
          </a:p>
        </p:txBody>
      </p:sp>
      <p:sp>
        <p:nvSpPr>
          <p:cNvPr id="546" name="Círculo"/>
          <p:cNvSpPr/>
          <p:nvPr/>
        </p:nvSpPr>
        <p:spPr>
          <a:xfrm>
            <a:off x="4444517" y="1746851"/>
            <a:ext cx="239248" cy="239248"/>
          </a:xfrm>
          <a:prstGeom prst="ellipse">
            <a:avLst/>
          </a:prstGeom>
          <a:solidFill>
            <a:srgbClr val="38BBFF"/>
          </a:solidFill>
          <a:ln w="12700">
            <a:miter lim="400000"/>
          </a:ln>
        </p:spPr>
        <p:txBody>
          <a:bodyPr lIns="45719" rIns="45719" anchor="ctr"/>
          <a:lstStyle/>
          <a:p>
            <a:endParaRPr/>
          </a:p>
        </p:txBody>
      </p:sp>
      <p:sp>
        <p:nvSpPr>
          <p:cNvPr id="547" name="Círculo"/>
          <p:cNvSpPr/>
          <p:nvPr/>
        </p:nvSpPr>
        <p:spPr>
          <a:xfrm>
            <a:off x="3050950" y="1634982"/>
            <a:ext cx="451614" cy="451614"/>
          </a:xfrm>
          <a:prstGeom prst="ellipse">
            <a:avLst/>
          </a:prstGeom>
          <a:solidFill>
            <a:srgbClr val="38BBFF"/>
          </a:solidFill>
          <a:ln w="12700">
            <a:miter lim="400000"/>
          </a:ln>
        </p:spPr>
        <p:txBody>
          <a:bodyPr lIns="45719" rIns="45719" anchor="ctr"/>
          <a:lstStyle/>
          <a:p>
            <a:endParaRPr/>
          </a:p>
        </p:txBody>
      </p:sp>
      <p:pic>
        <p:nvPicPr>
          <p:cNvPr id="548" name="shutterstock_509120869.jpg" descr="shutterstock_509120869.jpg"/>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351" y="2702037"/>
            <a:ext cx="2988473" cy="1905001"/>
          </a:xfrm>
          <a:prstGeom prst="rect">
            <a:avLst/>
          </a:prstGeom>
          <a:ln w="12700">
            <a:miter lim="400000"/>
          </a:ln>
        </p:spPr>
      </p:pic>
      <p:pic>
        <p:nvPicPr>
          <p:cNvPr id="549" name="shutterstock_509176942.jpg" descr="shutterstock_509176942.jpg"/>
          <p:cNvPicPr>
            <a:picLocks/>
          </p:cNvPicPr>
          <p:nvPr/>
        </p:nvPicPr>
        <p:blipFill>
          <a:blip r:embed="rId4" cstate="email">
            <a:extLst>
              <a:ext uri="{28A0092B-C50C-407E-A947-70E740481C1C}">
                <a14:useLocalDpi xmlns:a14="http://schemas.microsoft.com/office/drawing/2010/main"/>
              </a:ext>
            </a:extLst>
          </a:blip>
          <a:srcRect/>
          <a:stretch>
            <a:fillRect/>
          </a:stretch>
        </p:blipFill>
        <p:spPr>
          <a:xfrm>
            <a:off x="3070303" y="2702037"/>
            <a:ext cx="2987491" cy="1905001"/>
          </a:xfrm>
          <a:prstGeom prst="rect">
            <a:avLst/>
          </a:prstGeom>
          <a:ln w="12700">
            <a:miter lim="400000"/>
          </a:ln>
        </p:spPr>
      </p:pic>
      <p:pic>
        <p:nvPicPr>
          <p:cNvPr id="550" name="shutterstock_32826898.jpg" descr="shutterstock_32826898.jpg"/>
          <p:cNvPicPr>
            <a:picLocks/>
          </p:cNvPicPr>
          <p:nvPr/>
        </p:nvPicPr>
        <p:blipFill>
          <a:blip r:embed="rId5" cstate="email">
            <a:extLst>
              <a:ext uri="{28A0092B-C50C-407E-A947-70E740481C1C}">
                <a14:useLocalDpi xmlns:a14="http://schemas.microsoft.com/office/drawing/2010/main"/>
              </a:ext>
            </a:extLst>
          </a:blip>
          <a:srcRect/>
          <a:stretch>
            <a:fillRect/>
          </a:stretch>
        </p:blipFill>
        <p:spPr>
          <a:xfrm flipH="1">
            <a:off x="6149224" y="2702037"/>
            <a:ext cx="2982270" cy="1905001"/>
          </a:xfrm>
          <a:prstGeom prst="rect">
            <a:avLst/>
          </a:prstGeom>
          <a:ln w="12700">
            <a:miter lim="400000"/>
          </a:ln>
        </p:spPr>
      </p:pic>
      <p:pic>
        <p:nvPicPr>
          <p:cNvPr id="551" name="shutterstock_1898983417.jpg" descr="shutterstock_1898983417.jpg"/>
          <p:cNvPicPr>
            <a:picLocks/>
          </p:cNvPicPr>
          <p:nvPr/>
        </p:nvPicPr>
        <p:blipFill>
          <a:blip r:embed="rId6" cstate="email">
            <a:extLst>
              <a:ext uri="{28A0092B-C50C-407E-A947-70E740481C1C}">
                <a14:useLocalDpi xmlns:a14="http://schemas.microsoft.com/office/drawing/2010/main"/>
              </a:ext>
            </a:extLst>
          </a:blip>
          <a:srcRect/>
          <a:stretch>
            <a:fillRect/>
          </a:stretch>
        </p:blipFill>
        <p:spPr>
          <a:xfrm rot="10800000" flipH="1">
            <a:off x="9215092" y="2702037"/>
            <a:ext cx="2981393" cy="1905001"/>
          </a:xfrm>
          <a:prstGeom prst="rect">
            <a:avLst/>
          </a:prstGeom>
          <a:ln w="12700">
            <a:miter lim="400000"/>
          </a:ln>
        </p:spPr>
      </p:pic>
      <p:sp>
        <p:nvSpPr>
          <p:cNvPr id="552" name="Servicios de Desinfección"/>
          <p:cNvSpPr txBox="1"/>
          <p:nvPr/>
        </p:nvSpPr>
        <p:spPr>
          <a:xfrm>
            <a:off x="1487023" y="197107"/>
            <a:ext cx="6098834"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000">
                <a:solidFill>
                  <a:schemeClr val="accent1">
                    <a:lumOff val="-10588"/>
                  </a:schemeClr>
                </a:solidFill>
                <a:latin typeface="Abril Text Regular"/>
                <a:ea typeface="Abril Text Regular"/>
                <a:cs typeface="Abril Text Regular"/>
                <a:sym typeface="Abril Text Regular"/>
              </a:defRPr>
            </a:lvl1pPr>
          </a:lstStyle>
          <a:p>
            <a:r>
              <a:t>Servicios de Desinfección</a:t>
            </a:r>
          </a:p>
        </p:txBody>
      </p:sp>
      <p:sp>
        <p:nvSpPr>
          <p:cNvPr id="553" name="Le ofrecemos distintas técnicas de aplicación de Nanoxen® para desinfección de espacios"/>
          <p:cNvSpPr txBox="1"/>
          <p:nvPr/>
        </p:nvSpPr>
        <p:spPr>
          <a:xfrm>
            <a:off x="2305914" y="702566"/>
            <a:ext cx="702137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81000"/>
              </a:lnSpc>
              <a:spcBef>
                <a:spcPts val="1000"/>
              </a:spcBef>
              <a:defRPr sz="1400" i="1">
                <a:solidFill>
                  <a:schemeClr val="accent1">
                    <a:lumOff val="-10588"/>
                  </a:schemeClr>
                </a:solidFill>
                <a:latin typeface="Abril Text Regular"/>
                <a:ea typeface="Abril Text Regular"/>
                <a:cs typeface="Abril Text Regular"/>
                <a:sym typeface="Abril Text Regular"/>
              </a:defRPr>
            </a:pPr>
            <a:r>
              <a:rPr dirty="0">
                <a:solidFill>
                  <a:srgbClr val="FF0000"/>
                </a:solidFill>
              </a:rPr>
              <a:t>Le </a:t>
            </a:r>
            <a:r>
              <a:rPr dirty="0" err="1">
                <a:solidFill>
                  <a:srgbClr val="FF0000"/>
                </a:solidFill>
              </a:rPr>
              <a:t>ofrecemos</a:t>
            </a:r>
            <a:r>
              <a:rPr dirty="0">
                <a:solidFill>
                  <a:srgbClr val="FF0000"/>
                </a:solidFill>
              </a:rPr>
              <a:t> </a:t>
            </a:r>
            <a:r>
              <a:rPr dirty="0" err="1">
                <a:solidFill>
                  <a:srgbClr val="FF0000"/>
                </a:solidFill>
              </a:rPr>
              <a:t>distintas</a:t>
            </a:r>
            <a:r>
              <a:rPr dirty="0">
                <a:solidFill>
                  <a:srgbClr val="FF0000"/>
                </a:solidFill>
              </a:rPr>
              <a:t> </a:t>
            </a:r>
            <a:r>
              <a:rPr dirty="0" err="1">
                <a:solidFill>
                  <a:srgbClr val="FF0000"/>
                </a:solidFill>
              </a:rPr>
              <a:t>técnicas</a:t>
            </a:r>
            <a:r>
              <a:rPr dirty="0">
                <a:solidFill>
                  <a:srgbClr val="FF0000"/>
                </a:solidFill>
              </a:rPr>
              <a:t> de </a:t>
            </a:r>
            <a:r>
              <a:rPr dirty="0" err="1">
                <a:solidFill>
                  <a:srgbClr val="FF0000"/>
                </a:solidFill>
              </a:rPr>
              <a:t>aplicación</a:t>
            </a:r>
            <a:r>
              <a:rPr dirty="0">
                <a:solidFill>
                  <a:srgbClr val="FF0000"/>
                </a:solidFill>
              </a:rPr>
              <a:t> de</a:t>
            </a:r>
            <a:r>
              <a:rPr dirty="0">
                <a:solidFill>
                  <a:srgbClr val="FF0000"/>
                </a:solidFill>
                <a:latin typeface="Abril Text Bold"/>
                <a:ea typeface="Abril Text Bold"/>
                <a:cs typeface="Abril Text Bold"/>
                <a:sym typeface="Abril Text Bold"/>
              </a:rPr>
              <a:t> </a:t>
            </a:r>
            <a:r>
              <a:rPr dirty="0" err="1">
                <a:solidFill>
                  <a:srgbClr val="FF0000"/>
                </a:solidFill>
                <a:latin typeface="Abril Text Bold"/>
                <a:ea typeface="Abril Text Bold"/>
                <a:cs typeface="Abril Text Bold"/>
                <a:sym typeface="Abril Text Bold"/>
              </a:rPr>
              <a:t>Nanoxen</a:t>
            </a:r>
            <a:r>
              <a:rPr dirty="0">
                <a:solidFill>
                  <a:srgbClr val="FF0000"/>
                </a:solidFill>
                <a:latin typeface="Abril Text Bold"/>
                <a:ea typeface="Abril Text Bold"/>
                <a:cs typeface="Abril Text Bold"/>
                <a:sym typeface="Abril Text Bold"/>
              </a:rPr>
              <a:t>® </a:t>
            </a:r>
            <a:r>
              <a:rPr dirty="0">
                <a:solidFill>
                  <a:srgbClr val="FF0000"/>
                </a:solidFill>
              </a:rPr>
              <a:t>para </a:t>
            </a:r>
            <a:r>
              <a:rPr dirty="0" err="1">
                <a:solidFill>
                  <a:srgbClr val="FF0000"/>
                </a:solidFill>
              </a:rPr>
              <a:t>desinfección</a:t>
            </a:r>
            <a:r>
              <a:rPr dirty="0">
                <a:solidFill>
                  <a:srgbClr val="FF0000"/>
                </a:solidFill>
              </a:rPr>
              <a:t> de </a:t>
            </a:r>
            <a:r>
              <a:rPr dirty="0" err="1">
                <a:solidFill>
                  <a:srgbClr val="FF0000"/>
                </a:solidFill>
              </a:rPr>
              <a:t>espacios</a:t>
            </a:r>
            <a:endParaRPr dirty="0">
              <a:solidFill>
                <a:srgbClr val="FF0000"/>
              </a:solidFill>
            </a:endParaRPr>
          </a:p>
        </p:txBody>
      </p:sp>
      <p:sp>
        <p:nvSpPr>
          <p:cNvPr id="554" name="Línea"/>
          <p:cNvSpPr/>
          <p:nvPr/>
        </p:nvSpPr>
        <p:spPr>
          <a:xfrm>
            <a:off x="2303972" y="1079720"/>
            <a:ext cx="6949056" cy="1"/>
          </a:xfrm>
          <a:prstGeom prst="line">
            <a:avLst/>
          </a:prstGeom>
          <a:ln w="6350">
            <a:solidFill>
              <a:srgbClr val="595959"/>
            </a:solidFill>
            <a:prstDash val="dash"/>
            <a:miter/>
          </a:ln>
        </p:spPr>
        <p:txBody>
          <a:bodyPr lIns="45719" rIns="45719"/>
          <a:lstStyle/>
          <a:p>
            <a:endParaRPr/>
          </a:p>
        </p:txBody>
      </p:sp>
      <p:sp>
        <p:nvSpPr>
          <p:cNvPr id="555" name="Flecha doble"/>
          <p:cNvSpPr/>
          <p:nvPr/>
        </p:nvSpPr>
        <p:spPr>
          <a:xfrm>
            <a:off x="144529" y="2771218"/>
            <a:ext cx="11902942" cy="332741"/>
          </a:xfrm>
          <a:prstGeom prst="leftRightArrow">
            <a:avLst>
              <a:gd name="adj1" fmla="val 54771"/>
              <a:gd name="adj2" fmla="val 100484"/>
            </a:avLst>
          </a:prstGeom>
          <a:gradFill>
            <a:gsLst>
              <a:gs pos="0">
                <a:srgbClr val="0096FF"/>
              </a:gs>
              <a:gs pos="64349">
                <a:srgbClr val="FFD479"/>
              </a:gs>
              <a:gs pos="100000">
                <a:srgbClr val="73FDFF"/>
              </a:gs>
            </a:gsLst>
            <a:lin ang="21347634"/>
          </a:gradFill>
          <a:ln w="12700">
            <a:miter lim="400000"/>
          </a:ln>
        </p:spPr>
        <p:txBody>
          <a:bodyPr lIns="45719" rIns="45719" anchor="ctr"/>
          <a:lstStyle/>
          <a:p>
            <a:endParaRPr/>
          </a:p>
        </p:txBody>
      </p:sp>
      <p:sp>
        <p:nvSpPr>
          <p:cNvPr id="556" name="Humedece"/>
          <p:cNvSpPr txBox="1"/>
          <p:nvPr/>
        </p:nvSpPr>
        <p:spPr>
          <a:xfrm>
            <a:off x="1053510" y="2792565"/>
            <a:ext cx="845181"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000">
                <a:solidFill>
                  <a:srgbClr val="FFFFFF"/>
                </a:solidFill>
                <a:latin typeface="Arial Black"/>
                <a:ea typeface="Arial Black"/>
                <a:cs typeface="Arial Black"/>
                <a:sym typeface="Arial Black"/>
              </a:defRPr>
            </a:lvl1pPr>
          </a:lstStyle>
          <a:p>
            <a:r>
              <a:t>Humedece</a:t>
            </a:r>
          </a:p>
        </p:txBody>
      </p:sp>
      <p:sp>
        <p:nvSpPr>
          <p:cNvPr id="557" name="Seco"/>
          <p:cNvSpPr txBox="1"/>
          <p:nvPr/>
        </p:nvSpPr>
        <p:spPr>
          <a:xfrm>
            <a:off x="7390510" y="2792565"/>
            <a:ext cx="44998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000">
                <a:solidFill>
                  <a:schemeClr val="accent2">
                    <a:lumOff val="20098"/>
                  </a:schemeClr>
                </a:solidFill>
                <a:latin typeface="Arial Black"/>
                <a:ea typeface="Arial Black"/>
                <a:cs typeface="Arial Black"/>
                <a:sym typeface="Arial Black"/>
              </a:defRPr>
            </a:lvl1pPr>
          </a:lstStyle>
          <a:p>
            <a:r>
              <a:t>Seco</a:t>
            </a:r>
          </a:p>
        </p:txBody>
      </p:sp>
      <p:sp>
        <p:nvSpPr>
          <p:cNvPr id="558" name="Humidifica"/>
          <p:cNvSpPr txBox="1"/>
          <p:nvPr/>
        </p:nvSpPr>
        <p:spPr>
          <a:xfrm>
            <a:off x="10259168" y="2792565"/>
            <a:ext cx="85206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000">
                <a:solidFill>
                  <a:schemeClr val="accent2">
                    <a:lumOff val="20098"/>
                  </a:schemeClr>
                </a:solidFill>
                <a:latin typeface="Arial Black"/>
                <a:ea typeface="Arial Black"/>
                <a:cs typeface="Arial Black"/>
                <a:sym typeface="Arial Black"/>
              </a:defRPr>
            </a:lvl1pPr>
          </a:lstStyle>
          <a:p>
            <a:r>
              <a:t>Humidifica</a:t>
            </a:r>
          </a:p>
        </p:txBody>
      </p:sp>
      <p:sp>
        <p:nvSpPr>
          <p:cNvPr id="559" name="Cabello…"/>
          <p:cNvSpPr txBox="1"/>
          <p:nvPr/>
        </p:nvSpPr>
        <p:spPr>
          <a:xfrm>
            <a:off x="381000" y="2369640"/>
            <a:ext cx="725263" cy="4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a:t>Cabello </a:t>
            </a:r>
          </a:p>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a:t>Humano</a:t>
            </a:r>
          </a:p>
        </p:txBody>
      </p:sp>
      <p:sp>
        <p:nvSpPr>
          <p:cNvPr id="560" name="Aspersión…"/>
          <p:cNvSpPr txBox="1"/>
          <p:nvPr/>
        </p:nvSpPr>
        <p:spPr>
          <a:xfrm>
            <a:off x="1866458" y="2323201"/>
            <a:ext cx="725263" cy="4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Aspersión</a:t>
            </a:r>
            <a:endParaRPr dirty="0"/>
          </a:p>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a:t>Aerosol</a:t>
            </a:r>
          </a:p>
        </p:txBody>
      </p:sp>
      <p:sp>
        <p:nvSpPr>
          <p:cNvPr id="561" name="Nebulización…"/>
          <p:cNvSpPr txBox="1"/>
          <p:nvPr/>
        </p:nvSpPr>
        <p:spPr>
          <a:xfrm>
            <a:off x="4059139" y="2193046"/>
            <a:ext cx="902502" cy="4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Nebulización</a:t>
            </a:r>
            <a:endParaRPr dirty="0"/>
          </a:p>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En</a:t>
            </a:r>
            <a:r>
              <a:rPr dirty="0"/>
              <a:t> </a:t>
            </a:r>
            <a:r>
              <a:rPr dirty="0" err="1"/>
              <a:t>frío</a:t>
            </a:r>
            <a:r>
              <a:rPr dirty="0"/>
              <a:t> ULV</a:t>
            </a:r>
          </a:p>
        </p:txBody>
      </p:sp>
      <p:sp>
        <p:nvSpPr>
          <p:cNvPr id="562" name="70…"/>
          <p:cNvSpPr txBox="1"/>
          <p:nvPr/>
        </p:nvSpPr>
        <p:spPr>
          <a:xfrm>
            <a:off x="393882" y="1511276"/>
            <a:ext cx="593405" cy="64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70000"/>
              </a:lnSpc>
              <a:spcBef>
                <a:spcPts val="1000"/>
              </a:spcBef>
              <a:defRPr sz="2200">
                <a:solidFill>
                  <a:srgbClr val="FFFFFF"/>
                </a:solidFill>
                <a:latin typeface="Abril Text Regular"/>
                <a:ea typeface="Abril Text Regular"/>
                <a:cs typeface="Abril Text Regular"/>
                <a:sym typeface="Abril Text Regular"/>
              </a:defRPr>
            </a:pPr>
            <a:r>
              <a:t>70</a:t>
            </a:r>
          </a:p>
          <a:p>
            <a:pPr algn="ctr">
              <a:lnSpc>
                <a:spcPct val="70000"/>
              </a:lnSpc>
              <a:spcBef>
                <a:spcPts val="1000"/>
              </a:spcBef>
              <a:defRPr sz="1000">
                <a:solidFill>
                  <a:srgbClr val="FFFFFF"/>
                </a:solidFill>
                <a:latin typeface="Abril Text Regular"/>
                <a:ea typeface="Abril Text Regular"/>
                <a:cs typeface="Abril Text Regular"/>
                <a:sym typeface="Abril Text Regular"/>
              </a:defRPr>
            </a:pPr>
            <a:r>
              <a:t>Micras</a:t>
            </a:r>
          </a:p>
        </p:txBody>
      </p:sp>
      <p:sp>
        <p:nvSpPr>
          <p:cNvPr id="563" name="50…"/>
          <p:cNvSpPr txBox="1"/>
          <p:nvPr/>
        </p:nvSpPr>
        <p:spPr>
          <a:xfrm>
            <a:off x="1981295" y="1566712"/>
            <a:ext cx="593406"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50000"/>
              </a:lnSpc>
              <a:spcBef>
                <a:spcPts val="1000"/>
              </a:spcBef>
              <a:defRPr>
                <a:latin typeface="Abril Text Regular"/>
                <a:ea typeface="Abril Text Regular"/>
                <a:cs typeface="Abril Text Regular"/>
                <a:sym typeface="Abril Text Regular"/>
              </a:defRPr>
            </a:pPr>
            <a:r>
              <a:t>50</a:t>
            </a:r>
          </a:p>
          <a:p>
            <a:pPr algn="ctr">
              <a:lnSpc>
                <a:spcPct val="50000"/>
              </a:lnSpc>
              <a:spcBef>
                <a:spcPts val="1000"/>
              </a:spcBef>
              <a:defRPr sz="800">
                <a:latin typeface="Abril Text Regular"/>
                <a:ea typeface="Abril Text Regular"/>
                <a:cs typeface="Abril Text Regular"/>
                <a:sym typeface="Abril Text Regular"/>
              </a:defRPr>
            </a:pPr>
            <a:r>
              <a:t>Micras</a:t>
            </a:r>
          </a:p>
        </p:txBody>
      </p:sp>
      <p:sp>
        <p:nvSpPr>
          <p:cNvPr id="564" name="20"/>
          <p:cNvSpPr txBox="1"/>
          <p:nvPr/>
        </p:nvSpPr>
        <p:spPr>
          <a:xfrm>
            <a:off x="4367501" y="1722384"/>
            <a:ext cx="39592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81000"/>
              </a:lnSpc>
              <a:spcBef>
                <a:spcPts val="1000"/>
              </a:spcBef>
              <a:defRPr sz="1000">
                <a:latin typeface="Abril Text Regular"/>
                <a:ea typeface="Abril Text Regular"/>
                <a:cs typeface="Abril Text Regular"/>
                <a:sym typeface="Abril Text Regular"/>
              </a:defRPr>
            </a:lvl1pPr>
          </a:lstStyle>
          <a:p>
            <a:r>
              <a:t>20</a:t>
            </a:r>
          </a:p>
        </p:txBody>
      </p:sp>
      <p:sp>
        <p:nvSpPr>
          <p:cNvPr id="565" name="Nebulización Ultrasónica /…"/>
          <p:cNvSpPr txBox="1"/>
          <p:nvPr/>
        </p:nvSpPr>
        <p:spPr>
          <a:xfrm>
            <a:off x="9707799" y="2079832"/>
            <a:ext cx="1995912" cy="43307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30000"/>
              </a:lnSpc>
              <a:spcBef>
                <a:spcPts val="1000"/>
              </a:spcBef>
              <a:defRPr sz="1000">
                <a:solidFill>
                  <a:schemeClr val="accent1">
                    <a:lumOff val="-10588"/>
                  </a:schemeClr>
                </a:solidFill>
                <a:latin typeface="Abril Text Regular"/>
                <a:ea typeface="Abril Text Regular"/>
                <a:cs typeface="Abril Text Regular"/>
                <a:sym typeface="Abril Text Regular"/>
              </a:defRPr>
            </a:pPr>
            <a:r>
              <a:t>Nebulización Ultrasónica /</a:t>
            </a:r>
          </a:p>
          <a:p>
            <a:pPr algn="ctr">
              <a:lnSpc>
                <a:spcPct val="30000"/>
              </a:lnSpc>
              <a:spcBef>
                <a:spcPts val="1000"/>
              </a:spcBef>
              <a:defRPr sz="1000">
                <a:solidFill>
                  <a:schemeClr val="accent1">
                    <a:lumOff val="-10588"/>
                  </a:schemeClr>
                </a:solidFill>
                <a:latin typeface="Abril Text Regular"/>
                <a:ea typeface="Abril Text Regular"/>
                <a:cs typeface="Abril Text Regular"/>
                <a:sym typeface="Abril Text Regular"/>
              </a:defRPr>
            </a:pPr>
            <a:r>
              <a:t> Vaporización</a:t>
            </a:r>
          </a:p>
        </p:txBody>
      </p:sp>
      <p:sp>
        <p:nvSpPr>
          <p:cNvPr id="566" name="Brisa"/>
          <p:cNvSpPr txBox="1"/>
          <p:nvPr/>
        </p:nvSpPr>
        <p:spPr>
          <a:xfrm>
            <a:off x="271982" y="4278369"/>
            <a:ext cx="1619178" cy="230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1800"/>
              </a:lnSpc>
              <a:defRPr sz="1200">
                <a:solidFill>
                  <a:srgbClr val="DDDDDD"/>
                </a:solidFill>
                <a:latin typeface="Arial Black"/>
                <a:ea typeface="Arial Black"/>
                <a:cs typeface="Arial Black"/>
                <a:sym typeface="Arial Black"/>
              </a:defRPr>
            </a:lvl1pPr>
          </a:lstStyle>
          <a:p>
            <a:r>
              <a:t>Brisa</a:t>
            </a:r>
          </a:p>
        </p:txBody>
      </p:sp>
      <p:sp>
        <p:nvSpPr>
          <p:cNvPr id="567" name="Rocio"/>
          <p:cNvSpPr txBox="1"/>
          <p:nvPr/>
        </p:nvSpPr>
        <p:spPr>
          <a:xfrm>
            <a:off x="3355875" y="4278369"/>
            <a:ext cx="1619178" cy="230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1800"/>
              </a:lnSpc>
              <a:defRPr sz="1200">
                <a:solidFill>
                  <a:srgbClr val="DDDDDD"/>
                </a:solidFill>
                <a:latin typeface="Arial Black"/>
                <a:ea typeface="Arial Black"/>
                <a:cs typeface="Arial Black"/>
                <a:sym typeface="Arial Black"/>
              </a:defRPr>
            </a:lvl1pPr>
          </a:lstStyle>
          <a:p>
            <a:r>
              <a:t>Rocio</a:t>
            </a:r>
          </a:p>
        </p:txBody>
      </p:sp>
      <p:sp>
        <p:nvSpPr>
          <p:cNvPr id="568" name="Humo…"/>
          <p:cNvSpPr txBox="1"/>
          <p:nvPr/>
        </p:nvSpPr>
        <p:spPr>
          <a:xfrm>
            <a:off x="6417185" y="4063431"/>
            <a:ext cx="1862103" cy="45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nSpc>
                <a:spcPts val="1800"/>
              </a:lnSpc>
              <a:defRPr sz="1200">
                <a:solidFill>
                  <a:srgbClr val="DDDDDD"/>
                </a:solidFill>
                <a:latin typeface="Arial Black"/>
                <a:ea typeface="Arial Black"/>
                <a:cs typeface="Arial Black"/>
                <a:sym typeface="Arial Black"/>
              </a:defRPr>
            </a:pPr>
            <a:r>
              <a:t>Humo</a:t>
            </a:r>
          </a:p>
          <a:p>
            <a:pPr>
              <a:lnSpc>
                <a:spcPts val="1800"/>
              </a:lnSpc>
              <a:defRPr sz="1200">
                <a:solidFill>
                  <a:srgbClr val="DDDDDD"/>
                </a:solidFill>
                <a:latin typeface="Arial Black"/>
                <a:ea typeface="Arial Black"/>
                <a:cs typeface="Arial Black"/>
                <a:sym typeface="Arial Black"/>
              </a:defRPr>
            </a:pPr>
            <a:r>
              <a:t>Niebla</a:t>
            </a:r>
          </a:p>
        </p:txBody>
      </p:sp>
      <p:sp>
        <p:nvSpPr>
          <p:cNvPr id="569" name="Vapor"/>
          <p:cNvSpPr txBox="1"/>
          <p:nvPr/>
        </p:nvSpPr>
        <p:spPr>
          <a:xfrm>
            <a:off x="9484632" y="4261565"/>
            <a:ext cx="1343733" cy="230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ts val="1800"/>
              </a:lnSpc>
              <a:defRPr sz="1200">
                <a:solidFill>
                  <a:srgbClr val="DDDDDD"/>
                </a:solidFill>
                <a:latin typeface="Arial Black"/>
                <a:ea typeface="Arial Black"/>
                <a:cs typeface="Arial Black"/>
                <a:sym typeface="Arial Black"/>
              </a:defRPr>
            </a:lvl1pPr>
          </a:lstStyle>
          <a:p>
            <a:r>
              <a:t>Vapor</a:t>
            </a:r>
          </a:p>
        </p:txBody>
      </p:sp>
      <p:sp>
        <p:nvSpPr>
          <p:cNvPr id="570" name="40…"/>
          <p:cNvSpPr txBox="1"/>
          <p:nvPr/>
        </p:nvSpPr>
        <p:spPr>
          <a:xfrm>
            <a:off x="2980055" y="1607805"/>
            <a:ext cx="593405" cy="441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40000"/>
              </a:lnSpc>
              <a:spcBef>
                <a:spcPts val="1000"/>
              </a:spcBef>
              <a:defRPr sz="1400">
                <a:latin typeface="Abril Text Regular"/>
                <a:ea typeface="Abril Text Regular"/>
                <a:cs typeface="Abril Text Regular"/>
                <a:sym typeface="Abril Text Regular"/>
              </a:defRPr>
            </a:pPr>
            <a:r>
              <a:t>40</a:t>
            </a:r>
          </a:p>
          <a:p>
            <a:pPr algn="ctr">
              <a:lnSpc>
                <a:spcPct val="40000"/>
              </a:lnSpc>
              <a:spcBef>
                <a:spcPts val="1000"/>
              </a:spcBef>
              <a:defRPr sz="700">
                <a:latin typeface="Abril Text Regular"/>
                <a:ea typeface="Abril Text Regular"/>
                <a:cs typeface="Abril Text Regular"/>
                <a:sym typeface="Abril Text Regular"/>
              </a:defRPr>
            </a:pPr>
            <a:r>
              <a:t>Micras</a:t>
            </a:r>
          </a:p>
        </p:txBody>
      </p:sp>
      <p:sp>
        <p:nvSpPr>
          <p:cNvPr id="571" name="Micro -…"/>
          <p:cNvSpPr txBox="1"/>
          <p:nvPr/>
        </p:nvSpPr>
        <p:spPr>
          <a:xfrm>
            <a:off x="2763197" y="2146346"/>
            <a:ext cx="1012021" cy="54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a:t>Micro -</a:t>
            </a:r>
          </a:p>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Aspersión</a:t>
            </a:r>
            <a:r>
              <a:rPr dirty="0"/>
              <a:t> /</a:t>
            </a:r>
          </a:p>
          <a:p>
            <a:pPr algn="ctr">
              <a:lnSpc>
                <a:spcPct val="6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Pulverización</a:t>
            </a:r>
            <a:endParaRPr dirty="0"/>
          </a:p>
        </p:txBody>
      </p:sp>
      <p:pic>
        <p:nvPicPr>
          <p:cNvPr id="572" name="Imagen" descr="Imagen"/>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80823" y="5245805"/>
            <a:ext cx="986574" cy="1328813"/>
          </a:xfrm>
          <a:prstGeom prst="rect">
            <a:avLst/>
          </a:prstGeom>
          <a:ln w="12700">
            <a:miter lim="400000"/>
          </a:ln>
        </p:spPr>
      </p:pic>
      <p:pic>
        <p:nvPicPr>
          <p:cNvPr id="573" name="07_RECORTE_Nanoxen_Liquido desinfectante de usos múltiples 650 ml.png" descr="07_RECORTE_Nanoxen_Liquido desinfectante de usos múltiples 650 m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7122" y="5343760"/>
            <a:ext cx="1154409" cy="1154409"/>
          </a:xfrm>
          <a:prstGeom prst="rect">
            <a:avLst/>
          </a:prstGeom>
          <a:ln w="12700">
            <a:miter lim="400000"/>
          </a:ln>
        </p:spPr>
      </p:pic>
      <p:pic>
        <p:nvPicPr>
          <p:cNvPr id="574" name="Imagen" descr="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874032" y="5136462"/>
            <a:ext cx="1433189" cy="1486985"/>
          </a:xfrm>
          <a:custGeom>
            <a:avLst/>
            <a:gdLst/>
            <a:ahLst/>
            <a:cxnLst>
              <a:cxn ang="0">
                <a:pos x="wd2" y="hd2"/>
              </a:cxn>
              <a:cxn ang="5400000">
                <a:pos x="wd2" y="hd2"/>
              </a:cxn>
              <a:cxn ang="10800000">
                <a:pos x="wd2" y="hd2"/>
              </a:cxn>
              <a:cxn ang="16200000">
                <a:pos x="wd2" y="hd2"/>
              </a:cxn>
            </a:cxnLst>
            <a:rect l="0" t="0" r="r" b="b"/>
            <a:pathLst>
              <a:path w="21594" h="21589" extrusionOk="0">
                <a:moveTo>
                  <a:pt x="11774" y="4"/>
                </a:moveTo>
                <a:cubicBezTo>
                  <a:pt x="11069" y="17"/>
                  <a:pt x="10099" y="125"/>
                  <a:pt x="9645" y="240"/>
                </a:cubicBezTo>
                <a:cubicBezTo>
                  <a:pt x="9554" y="264"/>
                  <a:pt x="9448" y="271"/>
                  <a:pt x="9412" y="258"/>
                </a:cubicBezTo>
                <a:cubicBezTo>
                  <a:pt x="9376" y="244"/>
                  <a:pt x="9325" y="259"/>
                  <a:pt x="9298" y="292"/>
                </a:cubicBezTo>
                <a:cubicBezTo>
                  <a:pt x="9272" y="326"/>
                  <a:pt x="9190" y="358"/>
                  <a:pt x="9119" y="367"/>
                </a:cubicBezTo>
                <a:cubicBezTo>
                  <a:pt x="9048" y="376"/>
                  <a:pt x="8963" y="399"/>
                  <a:pt x="8928" y="413"/>
                </a:cubicBezTo>
                <a:cubicBezTo>
                  <a:pt x="8892" y="428"/>
                  <a:pt x="8814" y="445"/>
                  <a:pt x="8754" y="454"/>
                </a:cubicBezTo>
                <a:cubicBezTo>
                  <a:pt x="8695" y="462"/>
                  <a:pt x="8593" y="491"/>
                  <a:pt x="8527" y="517"/>
                </a:cubicBezTo>
                <a:cubicBezTo>
                  <a:pt x="8461" y="543"/>
                  <a:pt x="8358" y="578"/>
                  <a:pt x="8300" y="592"/>
                </a:cubicBezTo>
                <a:cubicBezTo>
                  <a:pt x="8157" y="627"/>
                  <a:pt x="8036" y="800"/>
                  <a:pt x="8025" y="995"/>
                </a:cubicBezTo>
                <a:cubicBezTo>
                  <a:pt x="8020" y="1083"/>
                  <a:pt x="7989" y="1202"/>
                  <a:pt x="7953" y="1255"/>
                </a:cubicBezTo>
                <a:cubicBezTo>
                  <a:pt x="7894" y="1341"/>
                  <a:pt x="7860" y="1349"/>
                  <a:pt x="7636" y="1329"/>
                </a:cubicBezTo>
                <a:cubicBezTo>
                  <a:pt x="7445" y="1313"/>
                  <a:pt x="7380" y="1320"/>
                  <a:pt x="7337" y="1370"/>
                </a:cubicBezTo>
                <a:cubicBezTo>
                  <a:pt x="7306" y="1405"/>
                  <a:pt x="7253" y="1427"/>
                  <a:pt x="7223" y="1416"/>
                </a:cubicBezTo>
                <a:cubicBezTo>
                  <a:pt x="7182" y="1401"/>
                  <a:pt x="7175" y="1482"/>
                  <a:pt x="7188" y="1762"/>
                </a:cubicBezTo>
                <a:cubicBezTo>
                  <a:pt x="7197" y="1963"/>
                  <a:pt x="7217" y="2154"/>
                  <a:pt x="7229" y="2188"/>
                </a:cubicBezTo>
                <a:cubicBezTo>
                  <a:pt x="7242" y="2222"/>
                  <a:pt x="7261" y="2435"/>
                  <a:pt x="7271" y="2655"/>
                </a:cubicBezTo>
                <a:cubicBezTo>
                  <a:pt x="7291" y="3069"/>
                  <a:pt x="7249" y="3170"/>
                  <a:pt x="7098" y="3139"/>
                </a:cubicBezTo>
                <a:cubicBezTo>
                  <a:pt x="7023" y="3123"/>
                  <a:pt x="6338" y="3742"/>
                  <a:pt x="6338" y="3824"/>
                </a:cubicBezTo>
                <a:cubicBezTo>
                  <a:pt x="6338" y="3856"/>
                  <a:pt x="6320" y="3894"/>
                  <a:pt x="6303" y="3911"/>
                </a:cubicBezTo>
                <a:cubicBezTo>
                  <a:pt x="6285" y="3928"/>
                  <a:pt x="6273" y="3959"/>
                  <a:pt x="6273" y="3974"/>
                </a:cubicBezTo>
                <a:cubicBezTo>
                  <a:pt x="6272" y="4039"/>
                  <a:pt x="6066" y="4268"/>
                  <a:pt x="6010" y="4268"/>
                </a:cubicBezTo>
                <a:cubicBezTo>
                  <a:pt x="5970" y="4268"/>
                  <a:pt x="5944" y="4314"/>
                  <a:pt x="5944" y="4395"/>
                </a:cubicBezTo>
                <a:cubicBezTo>
                  <a:pt x="5944" y="4463"/>
                  <a:pt x="5909" y="4555"/>
                  <a:pt x="5866" y="4596"/>
                </a:cubicBezTo>
                <a:cubicBezTo>
                  <a:pt x="5815" y="4646"/>
                  <a:pt x="5772" y="4785"/>
                  <a:pt x="5740" y="5000"/>
                </a:cubicBezTo>
                <a:cubicBezTo>
                  <a:pt x="5687" y="5373"/>
                  <a:pt x="5682" y="8133"/>
                  <a:pt x="5734" y="8330"/>
                </a:cubicBezTo>
                <a:cubicBezTo>
                  <a:pt x="5753" y="8399"/>
                  <a:pt x="5778" y="8720"/>
                  <a:pt x="5788" y="9045"/>
                </a:cubicBezTo>
                <a:cubicBezTo>
                  <a:pt x="5799" y="9369"/>
                  <a:pt x="5817" y="9652"/>
                  <a:pt x="5830" y="9673"/>
                </a:cubicBezTo>
                <a:cubicBezTo>
                  <a:pt x="5843" y="9693"/>
                  <a:pt x="5857" y="9831"/>
                  <a:pt x="5860" y="9978"/>
                </a:cubicBezTo>
                <a:cubicBezTo>
                  <a:pt x="5863" y="10126"/>
                  <a:pt x="5886" y="10377"/>
                  <a:pt x="5908" y="10537"/>
                </a:cubicBezTo>
                <a:cubicBezTo>
                  <a:pt x="5930" y="10697"/>
                  <a:pt x="5956" y="10965"/>
                  <a:pt x="5968" y="11136"/>
                </a:cubicBezTo>
                <a:cubicBezTo>
                  <a:pt x="5980" y="11308"/>
                  <a:pt x="6014" y="11686"/>
                  <a:pt x="6045" y="11972"/>
                </a:cubicBezTo>
                <a:cubicBezTo>
                  <a:pt x="6101" y="12473"/>
                  <a:pt x="6090" y="12639"/>
                  <a:pt x="5992" y="12698"/>
                </a:cubicBezTo>
                <a:cubicBezTo>
                  <a:pt x="5919" y="12741"/>
                  <a:pt x="5936" y="13038"/>
                  <a:pt x="6016" y="13101"/>
                </a:cubicBezTo>
                <a:cubicBezTo>
                  <a:pt x="6073" y="13148"/>
                  <a:pt x="6085" y="13207"/>
                  <a:pt x="6063" y="13453"/>
                </a:cubicBezTo>
                <a:cubicBezTo>
                  <a:pt x="6044" y="13678"/>
                  <a:pt x="6049" y="13763"/>
                  <a:pt x="6093" y="13798"/>
                </a:cubicBezTo>
                <a:cubicBezTo>
                  <a:pt x="6168" y="13858"/>
                  <a:pt x="6209" y="14341"/>
                  <a:pt x="6147" y="14438"/>
                </a:cubicBezTo>
                <a:cubicBezTo>
                  <a:pt x="6111" y="14494"/>
                  <a:pt x="6118" y="14523"/>
                  <a:pt x="6177" y="14565"/>
                </a:cubicBezTo>
                <a:cubicBezTo>
                  <a:pt x="6240" y="14609"/>
                  <a:pt x="6253" y="14689"/>
                  <a:pt x="6261" y="15043"/>
                </a:cubicBezTo>
                <a:cubicBezTo>
                  <a:pt x="6271" y="15513"/>
                  <a:pt x="6254" y="15554"/>
                  <a:pt x="5968" y="15683"/>
                </a:cubicBezTo>
                <a:cubicBezTo>
                  <a:pt x="5896" y="15714"/>
                  <a:pt x="5836" y="15764"/>
                  <a:pt x="5836" y="15792"/>
                </a:cubicBezTo>
                <a:cubicBezTo>
                  <a:pt x="5836" y="15866"/>
                  <a:pt x="5638" y="15986"/>
                  <a:pt x="5543" y="15971"/>
                </a:cubicBezTo>
                <a:cubicBezTo>
                  <a:pt x="5484" y="15961"/>
                  <a:pt x="5465" y="15976"/>
                  <a:pt x="5483" y="16023"/>
                </a:cubicBezTo>
                <a:cubicBezTo>
                  <a:pt x="5499" y="16062"/>
                  <a:pt x="5471" y="16121"/>
                  <a:pt x="5412" y="16167"/>
                </a:cubicBezTo>
                <a:cubicBezTo>
                  <a:pt x="5317" y="16238"/>
                  <a:pt x="5313" y="16258"/>
                  <a:pt x="5328" y="16737"/>
                </a:cubicBezTo>
                <a:cubicBezTo>
                  <a:pt x="5347" y="17379"/>
                  <a:pt x="5350" y="17401"/>
                  <a:pt x="5465" y="17417"/>
                </a:cubicBezTo>
                <a:cubicBezTo>
                  <a:pt x="5518" y="17424"/>
                  <a:pt x="5572" y="17458"/>
                  <a:pt x="5585" y="17492"/>
                </a:cubicBezTo>
                <a:cubicBezTo>
                  <a:pt x="5602" y="17536"/>
                  <a:pt x="5646" y="17545"/>
                  <a:pt x="5734" y="17526"/>
                </a:cubicBezTo>
                <a:cubicBezTo>
                  <a:pt x="5820" y="17508"/>
                  <a:pt x="5868" y="17521"/>
                  <a:pt x="5884" y="17561"/>
                </a:cubicBezTo>
                <a:cubicBezTo>
                  <a:pt x="5898" y="17595"/>
                  <a:pt x="5971" y="17613"/>
                  <a:pt x="6063" y="17613"/>
                </a:cubicBezTo>
                <a:cubicBezTo>
                  <a:pt x="6226" y="17613"/>
                  <a:pt x="6360" y="17728"/>
                  <a:pt x="6303" y="17815"/>
                </a:cubicBezTo>
                <a:cubicBezTo>
                  <a:pt x="6286" y="17840"/>
                  <a:pt x="6273" y="17881"/>
                  <a:pt x="6273" y="17901"/>
                </a:cubicBezTo>
                <a:cubicBezTo>
                  <a:pt x="6272" y="17921"/>
                  <a:pt x="6239" y="17953"/>
                  <a:pt x="6201" y="17976"/>
                </a:cubicBezTo>
                <a:cubicBezTo>
                  <a:pt x="6060" y="18062"/>
                  <a:pt x="4778" y="17625"/>
                  <a:pt x="4778" y="17492"/>
                </a:cubicBezTo>
                <a:cubicBezTo>
                  <a:pt x="4778" y="17418"/>
                  <a:pt x="4465" y="17215"/>
                  <a:pt x="4353" y="17215"/>
                </a:cubicBezTo>
                <a:cubicBezTo>
                  <a:pt x="4259" y="17215"/>
                  <a:pt x="4162" y="17117"/>
                  <a:pt x="4210" y="17071"/>
                </a:cubicBezTo>
                <a:cubicBezTo>
                  <a:pt x="4227" y="17054"/>
                  <a:pt x="4215" y="17046"/>
                  <a:pt x="4186" y="17054"/>
                </a:cubicBezTo>
                <a:cubicBezTo>
                  <a:pt x="4102" y="17076"/>
                  <a:pt x="3866" y="16710"/>
                  <a:pt x="3923" y="16645"/>
                </a:cubicBezTo>
                <a:cubicBezTo>
                  <a:pt x="3948" y="16615"/>
                  <a:pt x="3983" y="16600"/>
                  <a:pt x="4000" y="16610"/>
                </a:cubicBezTo>
                <a:cubicBezTo>
                  <a:pt x="4070" y="16652"/>
                  <a:pt x="4049" y="16010"/>
                  <a:pt x="3976" y="15861"/>
                </a:cubicBezTo>
                <a:cubicBezTo>
                  <a:pt x="3931" y="15769"/>
                  <a:pt x="3914" y="15662"/>
                  <a:pt x="3929" y="15573"/>
                </a:cubicBezTo>
                <a:cubicBezTo>
                  <a:pt x="3944" y="15482"/>
                  <a:pt x="3932" y="15424"/>
                  <a:pt x="3899" y="15412"/>
                </a:cubicBezTo>
                <a:cubicBezTo>
                  <a:pt x="3870" y="15401"/>
                  <a:pt x="3800" y="15251"/>
                  <a:pt x="3743" y="15078"/>
                </a:cubicBezTo>
                <a:cubicBezTo>
                  <a:pt x="3658" y="14816"/>
                  <a:pt x="3654" y="14745"/>
                  <a:pt x="3695" y="14657"/>
                </a:cubicBezTo>
                <a:cubicBezTo>
                  <a:pt x="3756" y="14528"/>
                  <a:pt x="3756" y="14364"/>
                  <a:pt x="3701" y="14265"/>
                </a:cubicBezTo>
                <a:cubicBezTo>
                  <a:pt x="3679" y="14225"/>
                  <a:pt x="3658" y="14119"/>
                  <a:pt x="3648" y="14029"/>
                </a:cubicBezTo>
                <a:cubicBezTo>
                  <a:pt x="3637" y="13939"/>
                  <a:pt x="3603" y="13811"/>
                  <a:pt x="3576" y="13747"/>
                </a:cubicBezTo>
                <a:cubicBezTo>
                  <a:pt x="3549" y="13682"/>
                  <a:pt x="3528" y="13616"/>
                  <a:pt x="3528" y="13597"/>
                </a:cubicBezTo>
                <a:cubicBezTo>
                  <a:pt x="3528" y="13539"/>
                  <a:pt x="3023" y="11846"/>
                  <a:pt x="2912" y="11534"/>
                </a:cubicBezTo>
                <a:cubicBezTo>
                  <a:pt x="2855" y="11374"/>
                  <a:pt x="2817" y="11214"/>
                  <a:pt x="2828" y="11182"/>
                </a:cubicBezTo>
                <a:cubicBezTo>
                  <a:pt x="2840" y="11151"/>
                  <a:pt x="2814" y="11112"/>
                  <a:pt x="2775" y="11090"/>
                </a:cubicBezTo>
                <a:cubicBezTo>
                  <a:pt x="2730" y="11066"/>
                  <a:pt x="2712" y="11021"/>
                  <a:pt x="2727" y="10975"/>
                </a:cubicBezTo>
                <a:cubicBezTo>
                  <a:pt x="2742" y="10928"/>
                  <a:pt x="2724" y="10888"/>
                  <a:pt x="2679" y="10871"/>
                </a:cubicBezTo>
                <a:cubicBezTo>
                  <a:pt x="2633" y="10855"/>
                  <a:pt x="2617" y="10815"/>
                  <a:pt x="2631" y="10762"/>
                </a:cubicBezTo>
                <a:cubicBezTo>
                  <a:pt x="2643" y="10716"/>
                  <a:pt x="2635" y="10681"/>
                  <a:pt x="2613" y="10681"/>
                </a:cubicBezTo>
                <a:cubicBezTo>
                  <a:pt x="2562" y="10681"/>
                  <a:pt x="2398" y="10313"/>
                  <a:pt x="2428" y="10266"/>
                </a:cubicBezTo>
                <a:cubicBezTo>
                  <a:pt x="2440" y="10247"/>
                  <a:pt x="2428" y="10217"/>
                  <a:pt x="2404" y="10203"/>
                </a:cubicBezTo>
                <a:cubicBezTo>
                  <a:pt x="2349" y="10170"/>
                  <a:pt x="2350" y="9486"/>
                  <a:pt x="2404" y="9454"/>
                </a:cubicBezTo>
                <a:cubicBezTo>
                  <a:pt x="2443" y="9430"/>
                  <a:pt x="2433" y="9142"/>
                  <a:pt x="2392" y="9074"/>
                </a:cubicBezTo>
                <a:cubicBezTo>
                  <a:pt x="2380" y="9054"/>
                  <a:pt x="2361" y="8961"/>
                  <a:pt x="2344" y="8872"/>
                </a:cubicBezTo>
                <a:cubicBezTo>
                  <a:pt x="2297" y="8622"/>
                  <a:pt x="2210" y="8526"/>
                  <a:pt x="2039" y="8526"/>
                </a:cubicBezTo>
                <a:cubicBezTo>
                  <a:pt x="1959" y="8526"/>
                  <a:pt x="1866" y="8510"/>
                  <a:pt x="1836" y="8492"/>
                </a:cubicBezTo>
                <a:cubicBezTo>
                  <a:pt x="1805" y="8473"/>
                  <a:pt x="1656" y="8452"/>
                  <a:pt x="1501" y="8446"/>
                </a:cubicBezTo>
                <a:cubicBezTo>
                  <a:pt x="1346" y="8439"/>
                  <a:pt x="1192" y="8432"/>
                  <a:pt x="1160" y="8428"/>
                </a:cubicBezTo>
                <a:cubicBezTo>
                  <a:pt x="1100" y="8420"/>
                  <a:pt x="1009" y="8241"/>
                  <a:pt x="1040" y="8192"/>
                </a:cubicBezTo>
                <a:cubicBezTo>
                  <a:pt x="1050" y="8177"/>
                  <a:pt x="944" y="8163"/>
                  <a:pt x="807" y="8163"/>
                </a:cubicBezTo>
                <a:cubicBezTo>
                  <a:pt x="591" y="8163"/>
                  <a:pt x="542" y="8181"/>
                  <a:pt x="407" y="8296"/>
                </a:cubicBezTo>
                <a:cubicBezTo>
                  <a:pt x="321" y="8368"/>
                  <a:pt x="258" y="8435"/>
                  <a:pt x="269" y="8446"/>
                </a:cubicBezTo>
                <a:cubicBezTo>
                  <a:pt x="280" y="8456"/>
                  <a:pt x="224" y="8522"/>
                  <a:pt x="144" y="8590"/>
                </a:cubicBezTo>
                <a:cubicBezTo>
                  <a:pt x="18" y="8696"/>
                  <a:pt x="0" y="8734"/>
                  <a:pt x="0" y="8901"/>
                </a:cubicBezTo>
                <a:cubicBezTo>
                  <a:pt x="0" y="9027"/>
                  <a:pt x="20" y="9105"/>
                  <a:pt x="60" y="9120"/>
                </a:cubicBezTo>
                <a:cubicBezTo>
                  <a:pt x="93" y="9132"/>
                  <a:pt x="113" y="9153"/>
                  <a:pt x="102" y="9172"/>
                </a:cubicBezTo>
                <a:cubicBezTo>
                  <a:pt x="71" y="9220"/>
                  <a:pt x="144" y="9327"/>
                  <a:pt x="209" y="9327"/>
                </a:cubicBezTo>
                <a:cubicBezTo>
                  <a:pt x="240" y="9327"/>
                  <a:pt x="300" y="9393"/>
                  <a:pt x="341" y="9471"/>
                </a:cubicBezTo>
                <a:cubicBezTo>
                  <a:pt x="381" y="9549"/>
                  <a:pt x="437" y="9627"/>
                  <a:pt x="466" y="9644"/>
                </a:cubicBezTo>
                <a:cubicBezTo>
                  <a:pt x="495" y="9661"/>
                  <a:pt x="524" y="9719"/>
                  <a:pt x="532" y="9771"/>
                </a:cubicBezTo>
                <a:cubicBezTo>
                  <a:pt x="540" y="9823"/>
                  <a:pt x="578" y="9897"/>
                  <a:pt x="610" y="9932"/>
                </a:cubicBezTo>
                <a:cubicBezTo>
                  <a:pt x="642" y="9968"/>
                  <a:pt x="657" y="10022"/>
                  <a:pt x="646" y="10053"/>
                </a:cubicBezTo>
                <a:cubicBezTo>
                  <a:pt x="621" y="10121"/>
                  <a:pt x="716" y="10312"/>
                  <a:pt x="801" y="10364"/>
                </a:cubicBezTo>
                <a:cubicBezTo>
                  <a:pt x="852" y="10395"/>
                  <a:pt x="850" y="10410"/>
                  <a:pt x="783" y="10456"/>
                </a:cubicBezTo>
                <a:cubicBezTo>
                  <a:pt x="713" y="10506"/>
                  <a:pt x="714" y="10526"/>
                  <a:pt x="765" y="10618"/>
                </a:cubicBezTo>
                <a:cubicBezTo>
                  <a:pt x="797" y="10675"/>
                  <a:pt x="848" y="10722"/>
                  <a:pt x="879" y="10722"/>
                </a:cubicBezTo>
                <a:cubicBezTo>
                  <a:pt x="951" y="10722"/>
                  <a:pt x="1019" y="10855"/>
                  <a:pt x="1028" y="11004"/>
                </a:cubicBezTo>
                <a:cubicBezTo>
                  <a:pt x="1033" y="11068"/>
                  <a:pt x="1059" y="11142"/>
                  <a:pt x="1082" y="11171"/>
                </a:cubicBezTo>
                <a:cubicBezTo>
                  <a:pt x="1105" y="11200"/>
                  <a:pt x="1120" y="11284"/>
                  <a:pt x="1118" y="11355"/>
                </a:cubicBezTo>
                <a:cubicBezTo>
                  <a:pt x="1116" y="11426"/>
                  <a:pt x="1142" y="11527"/>
                  <a:pt x="1178" y="11580"/>
                </a:cubicBezTo>
                <a:cubicBezTo>
                  <a:pt x="1214" y="11633"/>
                  <a:pt x="1230" y="11699"/>
                  <a:pt x="1214" y="11724"/>
                </a:cubicBezTo>
                <a:cubicBezTo>
                  <a:pt x="1198" y="11749"/>
                  <a:pt x="1209" y="11795"/>
                  <a:pt x="1238" y="11828"/>
                </a:cubicBezTo>
                <a:cubicBezTo>
                  <a:pt x="1266" y="11861"/>
                  <a:pt x="1297" y="11978"/>
                  <a:pt x="1304" y="12093"/>
                </a:cubicBezTo>
                <a:cubicBezTo>
                  <a:pt x="1310" y="12208"/>
                  <a:pt x="1340" y="12330"/>
                  <a:pt x="1369" y="12364"/>
                </a:cubicBezTo>
                <a:cubicBezTo>
                  <a:pt x="1449" y="12456"/>
                  <a:pt x="1448" y="13479"/>
                  <a:pt x="1369" y="13718"/>
                </a:cubicBezTo>
                <a:cubicBezTo>
                  <a:pt x="1336" y="13821"/>
                  <a:pt x="1284" y="13927"/>
                  <a:pt x="1250" y="13954"/>
                </a:cubicBezTo>
                <a:cubicBezTo>
                  <a:pt x="1216" y="13981"/>
                  <a:pt x="1198" y="14027"/>
                  <a:pt x="1214" y="14052"/>
                </a:cubicBezTo>
                <a:cubicBezTo>
                  <a:pt x="1230" y="14077"/>
                  <a:pt x="1216" y="14141"/>
                  <a:pt x="1178" y="14196"/>
                </a:cubicBezTo>
                <a:cubicBezTo>
                  <a:pt x="1082" y="14338"/>
                  <a:pt x="1089" y="14627"/>
                  <a:pt x="1214" y="15314"/>
                </a:cubicBezTo>
                <a:cubicBezTo>
                  <a:pt x="1453" y="16629"/>
                  <a:pt x="1434" y="16594"/>
                  <a:pt x="1937" y="16599"/>
                </a:cubicBezTo>
                <a:cubicBezTo>
                  <a:pt x="2139" y="16601"/>
                  <a:pt x="2328" y="16593"/>
                  <a:pt x="2356" y="16576"/>
                </a:cubicBezTo>
                <a:cubicBezTo>
                  <a:pt x="2452" y="16518"/>
                  <a:pt x="2533" y="16586"/>
                  <a:pt x="2583" y="16777"/>
                </a:cubicBezTo>
                <a:cubicBezTo>
                  <a:pt x="2611" y="16885"/>
                  <a:pt x="2668" y="16990"/>
                  <a:pt x="2715" y="17014"/>
                </a:cubicBezTo>
                <a:cubicBezTo>
                  <a:pt x="2764" y="17039"/>
                  <a:pt x="2782" y="17076"/>
                  <a:pt x="2763" y="17106"/>
                </a:cubicBezTo>
                <a:cubicBezTo>
                  <a:pt x="2745" y="17133"/>
                  <a:pt x="2725" y="17180"/>
                  <a:pt x="2721" y="17210"/>
                </a:cubicBezTo>
                <a:cubicBezTo>
                  <a:pt x="2708" y="17293"/>
                  <a:pt x="2627" y="17377"/>
                  <a:pt x="2344" y="17584"/>
                </a:cubicBezTo>
                <a:cubicBezTo>
                  <a:pt x="1995" y="17840"/>
                  <a:pt x="1902" y="17930"/>
                  <a:pt x="1919" y="18028"/>
                </a:cubicBezTo>
                <a:cubicBezTo>
                  <a:pt x="1955" y="18224"/>
                  <a:pt x="2177" y="18259"/>
                  <a:pt x="2775" y="18154"/>
                </a:cubicBezTo>
                <a:cubicBezTo>
                  <a:pt x="3282" y="18066"/>
                  <a:pt x="3842" y="18084"/>
                  <a:pt x="3827" y="18189"/>
                </a:cubicBezTo>
                <a:cubicBezTo>
                  <a:pt x="3820" y="18239"/>
                  <a:pt x="4026" y="18310"/>
                  <a:pt x="5166" y="18673"/>
                </a:cubicBezTo>
                <a:cubicBezTo>
                  <a:pt x="5924" y="18914"/>
                  <a:pt x="6139" y="18999"/>
                  <a:pt x="6165" y="19065"/>
                </a:cubicBezTo>
                <a:cubicBezTo>
                  <a:pt x="6184" y="19111"/>
                  <a:pt x="6179" y="19171"/>
                  <a:pt x="6159" y="19192"/>
                </a:cubicBezTo>
                <a:cubicBezTo>
                  <a:pt x="6113" y="19239"/>
                  <a:pt x="6195" y="19391"/>
                  <a:pt x="6249" y="19359"/>
                </a:cubicBezTo>
                <a:cubicBezTo>
                  <a:pt x="6289" y="19335"/>
                  <a:pt x="6446" y="19581"/>
                  <a:pt x="6428" y="19641"/>
                </a:cubicBezTo>
                <a:cubicBezTo>
                  <a:pt x="6423" y="19660"/>
                  <a:pt x="6437" y="19665"/>
                  <a:pt x="6458" y="19653"/>
                </a:cubicBezTo>
                <a:cubicBezTo>
                  <a:pt x="6510" y="19622"/>
                  <a:pt x="6690" y="19817"/>
                  <a:pt x="6649" y="19860"/>
                </a:cubicBezTo>
                <a:cubicBezTo>
                  <a:pt x="6631" y="19879"/>
                  <a:pt x="6642" y="19878"/>
                  <a:pt x="6673" y="19860"/>
                </a:cubicBezTo>
                <a:cubicBezTo>
                  <a:pt x="6712" y="19838"/>
                  <a:pt x="6863" y="19956"/>
                  <a:pt x="7140" y="20223"/>
                </a:cubicBezTo>
                <a:cubicBezTo>
                  <a:pt x="7363" y="20439"/>
                  <a:pt x="7546" y="20605"/>
                  <a:pt x="7546" y="20592"/>
                </a:cubicBezTo>
                <a:cubicBezTo>
                  <a:pt x="7547" y="20579"/>
                  <a:pt x="7571" y="20596"/>
                  <a:pt x="7600" y="20632"/>
                </a:cubicBezTo>
                <a:cubicBezTo>
                  <a:pt x="7681" y="20734"/>
                  <a:pt x="7914" y="20840"/>
                  <a:pt x="8067" y="20840"/>
                </a:cubicBezTo>
                <a:cubicBezTo>
                  <a:pt x="8142" y="20840"/>
                  <a:pt x="8370" y="20856"/>
                  <a:pt x="8575" y="20880"/>
                </a:cubicBezTo>
                <a:cubicBezTo>
                  <a:pt x="8779" y="20904"/>
                  <a:pt x="9386" y="20972"/>
                  <a:pt x="9920" y="21030"/>
                </a:cubicBezTo>
                <a:cubicBezTo>
                  <a:pt x="11104" y="21157"/>
                  <a:pt x="11481" y="21203"/>
                  <a:pt x="11511" y="21231"/>
                </a:cubicBezTo>
                <a:cubicBezTo>
                  <a:pt x="11550" y="21269"/>
                  <a:pt x="11995" y="21256"/>
                  <a:pt x="12073" y="21214"/>
                </a:cubicBezTo>
                <a:cubicBezTo>
                  <a:pt x="12114" y="21192"/>
                  <a:pt x="12313" y="21149"/>
                  <a:pt x="12515" y="21116"/>
                </a:cubicBezTo>
                <a:cubicBezTo>
                  <a:pt x="13543" y="20951"/>
                  <a:pt x="15100" y="20655"/>
                  <a:pt x="15559" y="20540"/>
                </a:cubicBezTo>
                <a:cubicBezTo>
                  <a:pt x="15844" y="20469"/>
                  <a:pt x="16152" y="20396"/>
                  <a:pt x="16247" y="20379"/>
                </a:cubicBezTo>
                <a:cubicBezTo>
                  <a:pt x="16492" y="20335"/>
                  <a:pt x="16667" y="20265"/>
                  <a:pt x="16731" y="20177"/>
                </a:cubicBezTo>
                <a:cubicBezTo>
                  <a:pt x="16761" y="20135"/>
                  <a:pt x="16929" y="20021"/>
                  <a:pt x="17102" y="19923"/>
                </a:cubicBezTo>
                <a:cubicBezTo>
                  <a:pt x="17275" y="19825"/>
                  <a:pt x="17508" y="19678"/>
                  <a:pt x="17622" y="19601"/>
                </a:cubicBezTo>
                <a:cubicBezTo>
                  <a:pt x="17736" y="19523"/>
                  <a:pt x="17850" y="19472"/>
                  <a:pt x="17873" y="19486"/>
                </a:cubicBezTo>
                <a:cubicBezTo>
                  <a:pt x="17896" y="19499"/>
                  <a:pt x="17910" y="19487"/>
                  <a:pt x="17903" y="19457"/>
                </a:cubicBezTo>
                <a:cubicBezTo>
                  <a:pt x="17897" y="19426"/>
                  <a:pt x="17923" y="19399"/>
                  <a:pt x="17963" y="19399"/>
                </a:cubicBezTo>
                <a:cubicBezTo>
                  <a:pt x="18041" y="19398"/>
                  <a:pt x="18230" y="19253"/>
                  <a:pt x="18196" y="19220"/>
                </a:cubicBezTo>
                <a:cubicBezTo>
                  <a:pt x="18168" y="19193"/>
                  <a:pt x="18436" y="18904"/>
                  <a:pt x="18489" y="18904"/>
                </a:cubicBezTo>
                <a:cubicBezTo>
                  <a:pt x="18512" y="18904"/>
                  <a:pt x="18536" y="18863"/>
                  <a:pt x="18543" y="18817"/>
                </a:cubicBezTo>
                <a:cubicBezTo>
                  <a:pt x="18558" y="18717"/>
                  <a:pt x="18793" y="18506"/>
                  <a:pt x="18890" y="18506"/>
                </a:cubicBezTo>
                <a:cubicBezTo>
                  <a:pt x="18932" y="18506"/>
                  <a:pt x="18947" y="18481"/>
                  <a:pt x="18932" y="18443"/>
                </a:cubicBezTo>
                <a:cubicBezTo>
                  <a:pt x="18918" y="18409"/>
                  <a:pt x="18927" y="18375"/>
                  <a:pt x="18949" y="18362"/>
                </a:cubicBezTo>
                <a:cubicBezTo>
                  <a:pt x="18972" y="18348"/>
                  <a:pt x="18991" y="18282"/>
                  <a:pt x="18991" y="18218"/>
                </a:cubicBezTo>
                <a:cubicBezTo>
                  <a:pt x="18991" y="18116"/>
                  <a:pt x="19054" y="17954"/>
                  <a:pt x="19165" y="17757"/>
                </a:cubicBezTo>
                <a:cubicBezTo>
                  <a:pt x="19184" y="17722"/>
                  <a:pt x="19262" y="17695"/>
                  <a:pt x="19344" y="17694"/>
                </a:cubicBezTo>
                <a:cubicBezTo>
                  <a:pt x="19424" y="17692"/>
                  <a:pt x="19527" y="17672"/>
                  <a:pt x="19571" y="17653"/>
                </a:cubicBezTo>
                <a:cubicBezTo>
                  <a:pt x="19620" y="17633"/>
                  <a:pt x="19685" y="17636"/>
                  <a:pt x="19733" y="17665"/>
                </a:cubicBezTo>
                <a:cubicBezTo>
                  <a:pt x="19825" y="17720"/>
                  <a:pt x="20184" y="17734"/>
                  <a:pt x="20217" y="17682"/>
                </a:cubicBezTo>
                <a:cubicBezTo>
                  <a:pt x="20230" y="17663"/>
                  <a:pt x="20396" y="17633"/>
                  <a:pt x="20588" y="17619"/>
                </a:cubicBezTo>
                <a:cubicBezTo>
                  <a:pt x="20780" y="17604"/>
                  <a:pt x="21003" y="17563"/>
                  <a:pt x="21084" y="17526"/>
                </a:cubicBezTo>
                <a:cubicBezTo>
                  <a:pt x="21165" y="17489"/>
                  <a:pt x="21255" y="17470"/>
                  <a:pt x="21282" y="17486"/>
                </a:cubicBezTo>
                <a:cubicBezTo>
                  <a:pt x="21310" y="17503"/>
                  <a:pt x="21384" y="17456"/>
                  <a:pt x="21455" y="17377"/>
                </a:cubicBezTo>
                <a:cubicBezTo>
                  <a:pt x="21535" y="17286"/>
                  <a:pt x="21585" y="17161"/>
                  <a:pt x="21592" y="17048"/>
                </a:cubicBezTo>
                <a:cubicBezTo>
                  <a:pt x="21600" y="16935"/>
                  <a:pt x="21569" y="16837"/>
                  <a:pt x="21497" y="16800"/>
                </a:cubicBezTo>
                <a:cubicBezTo>
                  <a:pt x="21418" y="16760"/>
                  <a:pt x="21405" y="16719"/>
                  <a:pt x="21413" y="16443"/>
                </a:cubicBezTo>
                <a:cubicBezTo>
                  <a:pt x="21418" y="16273"/>
                  <a:pt x="21411" y="16118"/>
                  <a:pt x="21395" y="16103"/>
                </a:cubicBezTo>
                <a:cubicBezTo>
                  <a:pt x="21380" y="16088"/>
                  <a:pt x="21365" y="16041"/>
                  <a:pt x="21365" y="15994"/>
                </a:cubicBezTo>
                <a:cubicBezTo>
                  <a:pt x="21365" y="15880"/>
                  <a:pt x="21170" y="15473"/>
                  <a:pt x="21060" y="15360"/>
                </a:cubicBezTo>
                <a:cubicBezTo>
                  <a:pt x="21013" y="15311"/>
                  <a:pt x="20965" y="15235"/>
                  <a:pt x="20959" y="15193"/>
                </a:cubicBezTo>
                <a:cubicBezTo>
                  <a:pt x="20952" y="15150"/>
                  <a:pt x="20938" y="15124"/>
                  <a:pt x="20923" y="15135"/>
                </a:cubicBezTo>
                <a:cubicBezTo>
                  <a:pt x="20908" y="15147"/>
                  <a:pt x="20785" y="15050"/>
                  <a:pt x="20648" y="14922"/>
                </a:cubicBezTo>
                <a:cubicBezTo>
                  <a:pt x="20510" y="14794"/>
                  <a:pt x="20324" y="14645"/>
                  <a:pt x="20235" y="14594"/>
                </a:cubicBezTo>
                <a:cubicBezTo>
                  <a:pt x="20146" y="14542"/>
                  <a:pt x="20051" y="14466"/>
                  <a:pt x="20026" y="14421"/>
                </a:cubicBezTo>
                <a:cubicBezTo>
                  <a:pt x="19999" y="14372"/>
                  <a:pt x="19950" y="14349"/>
                  <a:pt x="19912" y="14363"/>
                </a:cubicBezTo>
                <a:cubicBezTo>
                  <a:pt x="19842" y="14389"/>
                  <a:pt x="19207" y="13995"/>
                  <a:pt x="19207" y="13925"/>
                </a:cubicBezTo>
                <a:cubicBezTo>
                  <a:pt x="19207" y="13902"/>
                  <a:pt x="19188" y="13894"/>
                  <a:pt x="19165" y="13908"/>
                </a:cubicBezTo>
                <a:cubicBezTo>
                  <a:pt x="19082" y="13957"/>
                  <a:pt x="18497" y="13622"/>
                  <a:pt x="18543" y="13551"/>
                </a:cubicBezTo>
                <a:cubicBezTo>
                  <a:pt x="18557" y="13529"/>
                  <a:pt x="18538" y="13516"/>
                  <a:pt x="18507" y="13522"/>
                </a:cubicBezTo>
                <a:cubicBezTo>
                  <a:pt x="18416" y="13540"/>
                  <a:pt x="18422" y="12476"/>
                  <a:pt x="18513" y="12427"/>
                </a:cubicBezTo>
                <a:cubicBezTo>
                  <a:pt x="18571" y="12396"/>
                  <a:pt x="18582" y="12240"/>
                  <a:pt x="18573" y="11200"/>
                </a:cubicBezTo>
                <a:cubicBezTo>
                  <a:pt x="18563" y="10154"/>
                  <a:pt x="18552" y="9993"/>
                  <a:pt x="18489" y="9926"/>
                </a:cubicBezTo>
                <a:cubicBezTo>
                  <a:pt x="18450" y="9884"/>
                  <a:pt x="18430" y="9846"/>
                  <a:pt x="18447" y="9846"/>
                </a:cubicBezTo>
                <a:cubicBezTo>
                  <a:pt x="18464" y="9846"/>
                  <a:pt x="18440" y="9799"/>
                  <a:pt x="18393" y="9736"/>
                </a:cubicBezTo>
                <a:cubicBezTo>
                  <a:pt x="18269" y="9567"/>
                  <a:pt x="18173" y="9313"/>
                  <a:pt x="18202" y="9241"/>
                </a:cubicBezTo>
                <a:cubicBezTo>
                  <a:pt x="18216" y="9206"/>
                  <a:pt x="18196" y="9159"/>
                  <a:pt x="18160" y="9131"/>
                </a:cubicBezTo>
                <a:cubicBezTo>
                  <a:pt x="18124" y="9104"/>
                  <a:pt x="18070" y="9004"/>
                  <a:pt x="18041" y="8912"/>
                </a:cubicBezTo>
                <a:cubicBezTo>
                  <a:pt x="18011" y="8821"/>
                  <a:pt x="17927" y="8623"/>
                  <a:pt x="17855" y="8474"/>
                </a:cubicBezTo>
                <a:cubicBezTo>
                  <a:pt x="17783" y="8326"/>
                  <a:pt x="17726" y="8186"/>
                  <a:pt x="17724" y="8163"/>
                </a:cubicBezTo>
                <a:cubicBezTo>
                  <a:pt x="17722" y="8140"/>
                  <a:pt x="17688" y="8123"/>
                  <a:pt x="17652" y="8123"/>
                </a:cubicBezTo>
                <a:cubicBezTo>
                  <a:pt x="17577" y="8123"/>
                  <a:pt x="17561" y="7988"/>
                  <a:pt x="17478" y="6780"/>
                </a:cubicBezTo>
                <a:cubicBezTo>
                  <a:pt x="17427" y="6031"/>
                  <a:pt x="17443" y="5114"/>
                  <a:pt x="17508" y="5011"/>
                </a:cubicBezTo>
                <a:cubicBezTo>
                  <a:pt x="17533" y="4973"/>
                  <a:pt x="17544" y="4291"/>
                  <a:pt x="17520" y="4291"/>
                </a:cubicBezTo>
                <a:cubicBezTo>
                  <a:pt x="17516" y="4291"/>
                  <a:pt x="17474" y="3832"/>
                  <a:pt x="17431" y="3271"/>
                </a:cubicBezTo>
                <a:cubicBezTo>
                  <a:pt x="17387" y="2710"/>
                  <a:pt x="17352" y="2230"/>
                  <a:pt x="17347" y="2205"/>
                </a:cubicBezTo>
                <a:cubicBezTo>
                  <a:pt x="17342" y="2181"/>
                  <a:pt x="17235" y="2158"/>
                  <a:pt x="17114" y="2153"/>
                </a:cubicBezTo>
                <a:cubicBezTo>
                  <a:pt x="16857" y="2143"/>
                  <a:pt x="16104" y="1914"/>
                  <a:pt x="16073" y="1836"/>
                </a:cubicBezTo>
                <a:cubicBezTo>
                  <a:pt x="16057" y="1796"/>
                  <a:pt x="15933" y="1786"/>
                  <a:pt x="15565" y="1802"/>
                </a:cubicBezTo>
                <a:cubicBezTo>
                  <a:pt x="14726" y="1839"/>
                  <a:pt x="14692" y="1842"/>
                  <a:pt x="14704" y="1785"/>
                </a:cubicBezTo>
                <a:cubicBezTo>
                  <a:pt x="14710" y="1756"/>
                  <a:pt x="14666" y="1710"/>
                  <a:pt x="14602" y="1687"/>
                </a:cubicBezTo>
                <a:cubicBezTo>
                  <a:pt x="14493" y="1647"/>
                  <a:pt x="14101" y="1331"/>
                  <a:pt x="14124" y="1301"/>
                </a:cubicBezTo>
                <a:cubicBezTo>
                  <a:pt x="14145" y="1273"/>
                  <a:pt x="14011" y="1150"/>
                  <a:pt x="13980" y="1168"/>
                </a:cubicBezTo>
                <a:cubicBezTo>
                  <a:pt x="13947" y="1188"/>
                  <a:pt x="13691" y="951"/>
                  <a:pt x="13669" y="880"/>
                </a:cubicBezTo>
                <a:cubicBezTo>
                  <a:pt x="13662" y="857"/>
                  <a:pt x="13640" y="840"/>
                  <a:pt x="13622" y="845"/>
                </a:cubicBezTo>
                <a:cubicBezTo>
                  <a:pt x="13603" y="851"/>
                  <a:pt x="13576" y="816"/>
                  <a:pt x="13556" y="765"/>
                </a:cubicBezTo>
                <a:cubicBezTo>
                  <a:pt x="13510" y="649"/>
                  <a:pt x="13345" y="501"/>
                  <a:pt x="13305" y="540"/>
                </a:cubicBezTo>
                <a:cubicBezTo>
                  <a:pt x="13288" y="556"/>
                  <a:pt x="13174" y="474"/>
                  <a:pt x="13054" y="361"/>
                </a:cubicBezTo>
                <a:cubicBezTo>
                  <a:pt x="12665" y="-4"/>
                  <a:pt x="12634" y="-11"/>
                  <a:pt x="11774" y="4"/>
                </a:cubicBezTo>
                <a:close/>
                <a:moveTo>
                  <a:pt x="8449" y="21335"/>
                </a:moveTo>
                <a:cubicBezTo>
                  <a:pt x="8252" y="21335"/>
                  <a:pt x="8192" y="21352"/>
                  <a:pt x="8192" y="21399"/>
                </a:cubicBezTo>
                <a:cubicBezTo>
                  <a:pt x="8192" y="21448"/>
                  <a:pt x="8289" y="21463"/>
                  <a:pt x="8700" y="21473"/>
                </a:cubicBezTo>
                <a:cubicBezTo>
                  <a:pt x="8980" y="21481"/>
                  <a:pt x="9221" y="21492"/>
                  <a:pt x="9239" y="21496"/>
                </a:cubicBezTo>
                <a:cubicBezTo>
                  <a:pt x="9256" y="21501"/>
                  <a:pt x="9274" y="21485"/>
                  <a:pt x="9274" y="21462"/>
                </a:cubicBezTo>
                <a:cubicBezTo>
                  <a:pt x="9274" y="21439"/>
                  <a:pt x="9160" y="21422"/>
                  <a:pt x="9017" y="21422"/>
                </a:cubicBezTo>
                <a:cubicBezTo>
                  <a:pt x="8876" y="21422"/>
                  <a:pt x="8745" y="21404"/>
                  <a:pt x="8730" y="21381"/>
                </a:cubicBezTo>
                <a:cubicBezTo>
                  <a:pt x="8716" y="21358"/>
                  <a:pt x="8590" y="21335"/>
                  <a:pt x="8449" y="21335"/>
                </a:cubicBezTo>
                <a:close/>
                <a:moveTo>
                  <a:pt x="9532" y="21543"/>
                </a:moveTo>
                <a:cubicBezTo>
                  <a:pt x="9476" y="21577"/>
                  <a:pt x="9475" y="21588"/>
                  <a:pt x="9538" y="21589"/>
                </a:cubicBezTo>
                <a:cubicBezTo>
                  <a:pt x="9578" y="21589"/>
                  <a:pt x="9624" y="21565"/>
                  <a:pt x="9639" y="21543"/>
                </a:cubicBezTo>
                <a:cubicBezTo>
                  <a:pt x="9673" y="21490"/>
                  <a:pt x="9616" y="21490"/>
                  <a:pt x="9532" y="21543"/>
                </a:cubicBezTo>
                <a:close/>
              </a:path>
            </a:pathLst>
          </a:custGeom>
          <a:ln w="12700">
            <a:miter lim="400000"/>
          </a:ln>
        </p:spPr>
      </p:pic>
      <p:pic>
        <p:nvPicPr>
          <p:cNvPr id="575" name="Nebulizador Bio-NS.png" descr="Nebulizador Bio-NS.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4129296" y="5650800"/>
            <a:ext cx="1443660" cy="807827"/>
          </a:xfrm>
          <a:custGeom>
            <a:avLst/>
            <a:gdLst/>
            <a:ahLst/>
            <a:cxnLst>
              <a:cxn ang="0">
                <a:pos x="wd2" y="hd2"/>
              </a:cxn>
              <a:cxn ang="5400000">
                <a:pos x="wd2" y="hd2"/>
              </a:cxn>
              <a:cxn ang="10800000">
                <a:pos x="wd2" y="hd2"/>
              </a:cxn>
              <a:cxn ang="16200000">
                <a:pos x="wd2" y="hd2"/>
              </a:cxn>
            </a:cxnLst>
            <a:rect l="0" t="0" r="r" b="b"/>
            <a:pathLst>
              <a:path w="21584" h="21589" extrusionOk="0">
                <a:moveTo>
                  <a:pt x="4073" y="1"/>
                </a:moveTo>
                <a:cubicBezTo>
                  <a:pt x="3562" y="4"/>
                  <a:pt x="3117" y="10"/>
                  <a:pt x="3082" y="11"/>
                </a:cubicBezTo>
                <a:cubicBezTo>
                  <a:pt x="3041" y="13"/>
                  <a:pt x="3023" y="69"/>
                  <a:pt x="3023" y="170"/>
                </a:cubicBezTo>
                <a:cubicBezTo>
                  <a:pt x="3023" y="357"/>
                  <a:pt x="2964" y="422"/>
                  <a:pt x="2827" y="404"/>
                </a:cubicBezTo>
                <a:cubicBezTo>
                  <a:pt x="2770" y="396"/>
                  <a:pt x="2705" y="418"/>
                  <a:pt x="2679" y="457"/>
                </a:cubicBezTo>
                <a:cubicBezTo>
                  <a:pt x="2621" y="543"/>
                  <a:pt x="2308" y="586"/>
                  <a:pt x="2281" y="510"/>
                </a:cubicBezTo>
                <a:cubicBezTo>
                  <a:pt x="2271" y="480"/>
                  <a:pt x="2245" y="459"/>
                  <a:pt x="2222" y="467"/>
                </a:cubicBezTo>
                <a:cubicBezTo>
                  <a:pt x="2199" y="476"/>
                  <a:pt x="2142" y="448"/>
                  <a:pt x="2097" y="404"/>
                </a:cubicBezTo>
                <a:cubicBezTo>
                  <a:pt x="2032" y="339"/>
                  <a:pt x="2019" y="337"/>
                  <a:pt x="2026" y="404"/>
                </a:cubicBezTo>
                <a:cubicBezTo>
                  <a:pt x="2033" y="459"/>
                  <a:pt x="1991" y="489"/>
                  <a:pt x="1908" y="489"/>
                </a:cubicBezTo>
                <a:cubicBezTo>
                  <a:pt x="1822" y="489"/>
                  <a:pt x="1788" y="462"/>
                  <a:pt x="1795" y="404"/>
                </a:cubicBezTo>
                <a:cubicBezTo>
                  <a:pt x="1802" y="344"/>
                  <a:pt x="1783" y="331"/>
                  <a:pt x="1730" y="361"/>
                </a:cubicBezTo>
                <a:cubicBezTo>
                  <a:pt x="1608" y="431"/>
                  <a:pt x="1359" y="444"/>
                  <a:pt x="1314" y="383"/>
                </a:cubicBezTo>
                <a:cubicBezTo>
                  <a:pt x="1268" y="319"/>
                  <a:pt x="1263" y="756"/>
                  <a:pt x="1308" y="881"/>
                </a:cubicBezTo>
                <a:cubicBezTo>
                  <a:pt x="1322" y="920"/>
                  <a:pt x="1326" y="1019"/>
                  <a:pt x="1314" y="1104"/>
                </a:cubicBezTo>
                <a:cubicBezTo>
                  <a:pt x="1302" y="1188"/>
                  <a:pt x="1288" y="1405"/>
                  <a:pt x="1285" y="1581"/>
                </a:cubicBezTo>
                <a:lnTo>
                  <a:pt x="1279" y="1899"/>
                </a:lnTo>
                <a:lnTo>
                  <a:pt x="1136" y="1920"/>
                </a:lnTo>
                <a:cubicBezTo>
                  <a:pt x="1058" y="1932"/>
                  <a:pt x="981" y="1965"/>
                  <a:pt x="964" y="1995"/>
                </a:cubicBezTo>
                <a:cubicBezTo>
                  <a:pt x="947" y="2024"/>
                  <a:pt x="885" y="2020"/>
                  <a:pt x="828" y="1984"/>
                </a:cubicBezTo>
                <a:cubicBezTo>
                  <a:pt x="753" y="1938"/>
                  <a:pt x="709" y="1942"/>
                  <a:pt x="673" y="1995"/>
                </a:cubicBezTo>
                <a:cubicBezTo>
                  <a:pt x="639" y="2045"/>
                  <a:pt x="618" y="2041"/>
                  <a:pt x="602" y="1995"/>
                </a:cubicBezTo>
                <a:cubicBezTo>
                  <a:pt x="589" y="1958"/>
                  <a:pt x="546" y="1931"/>
                  <a:pt x="507" y="1931"/>
                </a:cubicBezTo>
                <a:cubicBezTo>
                  <a:pt x="452" y="1931"/>
                  <a:pt x="441" y="1964"/>
                  <a:pt x="454" y="2090"/>
                </a:cubicBezTo>
                <a:cubicBezTo>
                  <a:pt x="472" y="2267"/>
                  <a:pt x="369" y="2419"/>
                  <a:pt x="252" y="2387"/>
                </a:cubicBezTo>
                <a:cubicBezTo>
                  <a:pt x="200" y="2373"/>
                  <a:pt x="191" y="2410"/>
                  <a:pt x="205" y="2557"/>
                </a:cubicBezTo>
                <a:cubicBezTo>
                  <a:pt x="214" y="2656"/>
                  <a:pt x="224" y="2751"/>
                  <a:pt x="228" y="2769"/>
                </a:cubicBezTo>
                <a:cubicBezTo>
                  <a:pt x="232" y="2787"/>
                  <a:pt x="227" y="2829"/>
                  <a:pt x="222" y="2864"/>
                </a:cubicBezTo>
                <a:cubicBezTo>
                  <a:pt x="217" y="2900"/>
                  <a:pt x="210" y="3127"/>
                  <a:pt x="205" y="3374"/>
                </a:cubicBezTo>
                <a:cubicBezTo>
                  <a:pt x="184" y="4243"/>
                  <a:pt x="144" y="4921"/>
                  <a:pt x="110" y="4996"/>
                </a:cubicBezTo>
                <a:cubicBezTo>
                  <a:pt x="91" y="5038"/>
                  <a:pt x="80" y="5195"/>
                  <a:pt x="86" y="5346"/>
                </a:cubicBezTo>
                <a:cubicBezTo>
                  <a:pt x="95" y="5557"/>
                  <a:pt x="86" y="5621"/>
                  <a:pt x="44" y="5622"/>
                </a:cubicBezTo>
                <a:cubicBezTo>
                  <a:pt x="5" y="5623"/>
                  <a:pt x="-6" y="5679"/>
                  <a:pt x="3" y="5845"/>
                </a:cubicBezTo>
                <a:cubicBezTo>
                  <a:pt x="9" y="5968"/>
                  <a:pt x="32" y="6098"/>
                  <a:pt x="50" y="6131"/>
                </a:cubicBezTo>
                <a:cubicBezTo>
                  <a:pt x="68" y="6165"/>
                  <a:pt x="80" y="6248"/>
                  <a:pt x="80" y="6322"/>
                </a:cubicBezTo>
                <a:cubicBezTo>
                  <a:pt x="80" y="6396"/>
                  <a:pt x="98" y="6490"/>
                  <a:pt x="116" y="6524"/>
                </a:cubicBezTo>
                <a:cubicBezTo>
                  <a:pt x="151" y="6589"/>
                  <a:pt x="204" y="8737"/>
                  <a:pt x="193" y="9610"/>
                </a:cubicBezTo>
                <a:cubicBezTo>
                  <a:pt x="186" y="10130"/>
                  <a:pt x="204" y="10215"/>
                  <a:pt x="288" y="10066"/>
                </a:cubicBezTo>
                <a:cubicBezTo>
                  <a:pt x="320" y="10009"/>
                  <a:pt x="333" y="10018"/>
                  <a:pt x="347" y="10087"/>
                </a:cubicBezTo>
                <a:cubicBezTo>
                  <a:pt x="390" y="10300"/>
                  <a:pt x="428" y="10771"/>
                  <a:pt x="424" y="11052"/>
                </a:cubicBezTo>
                <a:cubicBezTo>
                  <a:pt x="421" y="11270"/>
                  <a:pt x="432" y="11375"/>
                  <a:pt x="472" y="11402"/>
                </a:cubicBezTo>
                <a:cubicBezTo>
                  <a:pt x="520" y="11436"/>
                  <a:pt x="521" y="11441"/>
                  <a:pt x="472" y="11509"/>
                </a:cubicBezTo>
                <a:cubicBezTo>
                  <a:pt x="415" y="11585"/>
                  <a:pt x="400" y="11890"/>
                  <a:pt x="448" y="11975"/>
                </a:cubicBezTo>
                <a:cubicBezTo>
                  <a:pt x="462" y="12001"/>
                  <a:pt x="497" y="11985"/>
                  <a:pt x="525" y="11943"/>
                </a:cubicBezTo>
                <a:cubicBezTo>
                  <a:pt x="604" y="11826"/>
                  <a:pt x="625" y="11950"/>
                  <a:pt x="632" y="12537"/>
                </a:cubicBezTo>
                <a:lnTo>
                  <a:pt x="638" y="13068"/>
                </a:lnTo>
                <a:lnTo>
                  <a:pt x="745" y="13100"/>
                </a:lnTo>
                <a:cubicBezTo>
                  <a:pt x="827" y="13125"/>
                  <a:pt x="849" y="13158"/>
                  <a:pt x="845" y="13269"/>
                </a:cubicBezTo>
                <a:cubicBezTo>
                  <a:pt x="843" y="13352"/>
                  <a:pt x="865" y="13418"/>
                  <a:pt x="893" y="13418"/>
                </a:cubicBezTo>
                <a:cubicBezTo>
                  <a:pt x="920" y="13418"/>
                  <a:pt x="971" y="13473"/>
                  <a:pt x="1012" y="13545"/>
                </a:cubicBezTo>
                <a:cubicBezTo>
                  <a:pt x="1052" y="13617"/>
                  <a:pt x="1101" y="13660"/>
                  <a:pt x="1118" y="13640"/>
                </a:cubicBezTo>
                <a:cubicBezTo>
                  <a:pt x="1136" y="13621"/>
                  <a:pt x="1173" y="13662"/>
                  <a:pt x="1201" y="13736"/>
                </a:cubicBezTo>
                <a:cubicBezTo>
                  <a:pt x="1232" y="13814"/>
                  <a:pt x="1265" y="13849"/>
                  <a:pt x="1279" y="13810"/>
                </a:cubicBezTo>
                <a:cubicBezTo>
                  <a:pt x="1293" y="13769"/>
                  <a:pt x="1348" y="13791"/>
                  <a:pt x="1427" y="13874"/>
                </a:cubicBezTo>
                <a:cubicBezTo>
                  <a:pt x="1519" y="13971"/>
                  <a:pt x="1543" y="14028"/>
                  <a:pt x="1516" y="14086"/>
                </a:cubicBezTo>
                <a:cubicBezTo>
                  <a:pt x="1467" y="14192"/>
                  <a:pt x="1515" y="14270"/>
                  <a:pt x="1575" y="14181"/>
                </a:cubicBezTo>
                <a:cubicBezTo>
                  <a:pt x="1601" y="14142"/>
                  <a:pt x="1643" y="14120"/>
                  <a:pt x="1670" y="14139"/>
                </a:cubicBezTo>
                <a:cubicBezTo>
                  <a:pt x="1729" y="14180"/>
                  <a:pt x="1840" y="14766"/>
                  <a:pt x="1807" y="14860"/>
                </a:cubicBezTo>
                <a:cubicBezTo>
                  <a:pt x="1794" y="14897"/>
                  <a:pt x="1781" y="14963"/>
                  <a:pt x="1777" y="15009"/>
                </a:cubicBezTo>
                <a:cubicBezTo>
                  <a:pt x="1773" y="15055"/>
                  <a:pt x="1754" y="15137"/>
                  <a:pt x="1730" y="15189"/>
                </a:cubicBezTo>
                <a:cubicBezTo>
                  <a:pt x="1691" y="15272"/>
                  <a:pt x="1676" y="15264"/>
                  <a:pt x="1623" y="15178"/>
                </a:cubicBezTo>
                <a:cubicBezTo>
                  <a:pt x="1589" y="15125"/>
                  <a:pt x="1547" y="15083"/>
                  <a:pt x="1528" y="15083"/>
                </a:cubicBezTo>
                <a:cubicBezTo>
                  <a:pt x="1506" y="15083"/>
                  <a:pt x="1494" y="15514"/>
                  <a:pt x="1492" y="16207"/>
                </a:cubicBezTo>
                <a:cubicBezTo>
                  <a:pt x="1491" y="16825"/>
                  <a:pt x="1494" y="17331"/>
                  <a:pt x="1504" y="17331"/>
                </a:cubicBezTo>
                <a:cubicBezTo>
                  <a:pt x="1514" y="17331"/>
                  <a:pt x="1541" y="17280"/>
                  <a:pt x="1563" y="17225"/>
                </a:cubicBezTo>
                <a:cubicBezTo>
                  <a:pt x="1599" y="17139"/>
                  <a:pt x="1619" y="17154"/>
                  <a:pt x="1688" y="17321"/>
                </a:cubicBezTo>
                <a:cubicBezTo>
                  <a:pt x="1735" y="17434"/>
                  <a:pt x="1750" y="17531"/>
                  <a:pt x="1730" y="17554"/>
                </a:cubicBezTo>
                <a:cubicBezTo>
                  <a:pt x="1667" y="17623"/>
                  <a:pt x="1694" y="17705"/>
                  <a:pt x="1777" y="17703"/>
                </a:cubicBezTo>
                <a:cubicBezTo>
                  <a:pt x="2025" y="17696"/>
                  <a:pt x="2097" y="17744"/>
                  <a:pt x="2145" y="17947"/>
                </a:cubicBezTo>
                <a:cubicBezTo>
                  <a:pt x="2185" y="18120"/>
                  <a:pt x="2207" y="18144"/>
                  <a:pt x="2293" y="18116"/>
                </a:cubicBezTo>
                <a:cubicBezTo>
                  <a:pt x="2348" y="18099"/>
                  <a:pt x="2413" y="18053"/>
                  <a:pt x="2436" y="18021"/>
                </a:cubicBezTo>
                <a:cubicBezTo>
                  <a:pt x="2464" y="17981"/>
                  <a:pt x="2499" y="18028"/>
                  <a:pt x="2542" y="18159"/>
                </a:cubicBezTo>
                <a:cubicBezTo>
                  <a:pt x="2617" y="18384"/>
                  <a:pt x="2773" y="18523"/>
                  <a:pt x="2934" y="18498"/>
                </a:cubicBezTo>
                <a:cubicBezTo>
                  <a:pt x="3062" y="18478"/>
                  <a:pt x="3121" y="18577"/>
                  <a:pt x="3059" y="18710"/>
                </a:cubicBezTo>
                <a:cubicBezTo>
                  <a:pt x="3003" y="18830"/>
                  <a:pt x="3078" y="18910"/>
                  <a:pt x="3148" y="18806"/>
                </a:cubicBezTo>
                <a:cubicBezTo>
                  <a:pt x="3220" y="18698"/>
                  <a:pt x="3441" y="18887"/>
                  <a:pt x="3456" y="19071"/>
                </a:cubicBezTo>
                <a:cubicBezTo>
                  <a:pt x="3465" y="19181"/>
                  <a:pt x="3497" y="19210"/>
                  <a:pt x="3628" y="19230"/>
                </a:cubicBezTo>
                <a:cubicBezTo>
                  <a:pt x="3851" y="19264"/>
                  <a:pt x="3893" y="19298"/>
                  <a:pt x="3872" y="19442"/>
                </a:cubicBezTo>
                <a:cubicBezTo>
                  <a:pt x="3849" y="19599"/>
                  <a:pt x="4041" y="19750"/>
                  <a:pt x="4073" y="19601"/>
                </a:cubicBezTo>
                <a:cubicBezTo>
                  <a:pt x="4089" y="19526"/>
                  <a:pt x="4110" y="19525"/>
                  <a:pt x="4192" y="19601"/>
                </a:cubicBezTo>
                <a:cubicBezTo>
                  <a:pt x="4245" y="19651"/>
                  <a:pt x="4301" y="19727"/>
                  <a:pt x="4317" y="19771"/>
                </a:cubicBezTo>
                <a:cubicBezTo>
                  <a:pt x="4339" y="19835"/>
                  <a:pt x="4351" y="19844"/>
                  <a:pt x="4394" y="19781"/>
                </a:cubicBezTo>
                <a:cubicBezTo>
                  <a:pt x="4460" y="19683"/>
                  <a:pt x="4520" y="19810"/>
                  <a:pt x="4459" y="19919"/>
                </a:cubicBezTo>
                <a:cubicBezTo>
                  <a:pt x="4384" y="20053"/>
                  <a:pt x="4417" y="20081"/>
                  <a:pt x="4619" y="20057"/>
                </a:cubicBezTo>
                <a:cubicBezTo>
                  <a:pt x="4835" y="20032"/>
                  <a:pt x="5003" y="20154"/>
                  <a:pt x="4969" y="20312"/>
                </a:cubicBezTo>
                <a:cubicBezTo>
                  <a:pt x="4945" y="20426"/>
                  <a:pt x="5021" y="20500"/>
                  <a:pt x="5076" y="20418"/>
                </a:cubicBezTo>
                <a:cubicBezTo>
                  <a:pt x="5139" y="20325"/>
                  <a:pt x="5351" y="20516"/>
                  <a:pt x="5391" y="20704"/>
                </a:cubicBezTo>
                <a:cubicBezTo>
                  <a:pt x="5418" y="20835"/>
                  <a:pt x="5441" y="20850"/>
                  <a:pt x="5569" y="20821"/>
                </a:cubicBezTo>
                <a:cubicBezTo>
                  <a:pt x="5749" y="20780"/>
                  <a:pt x="5853" y="20877"/>
                  <a:pt x="5841" y="21065"/>
                </a:cubicBezTo>
                <a:cubicBezTo>
                  <a:pt x="5830" y="21261"/>
                  <a:pt x="5942" y="21288"/>
                  <a:pt x="5972" y="21097"/>
                </a:cubicBezTo>
                <a:lnTo>
                  <a:pt x="5996" y="20959"/>
                </a:lnTo>
                <a:lnTo>
                  <a:pt x="6067" y="21107"/>
                </a:lnTo>
                <a:cubicBezTo>
                  <a:pt x="6127" y="21246"/>
                  <a:pt x="6146" y="21258"/>
                  <a:pt x="6227" y="21192"/>
                </a:cubicBezTo>
                <a:cubicBezTo>
                  <a:pt x="6289" y="21142"/>
                  <a:pt x="6325" y="21138"/>
                  <a:pt x="6340" y="21182"/>
                </a:cubicBezTo>
                <a:cubicBezTo>
                  <a:pt x="6352" y="21218"/>
                  <a:pt x="6398" y="21244"/>
                  <a:pt x="6441" y="21235"/>
                </a:cubicBezTo>
                <a:cubicBezTo>
                  <a:pt x="6546" y="21212"/>
                  <a:pt x="6678" y="21355"/>
                  <a:pt x="6678" y="21489"/>
                </a:cubicBezTo>
                <a:cubicBezTo>
                  <a:pt x="6678" y="21590"/>
                  <a:pt x="6752" y="21596"/>
                  <a:pt x="7586" y="21585"/>
                </a:cubicBezTo>
                <a:cubicBezTo>
                  <a:pt x="8084" y="21578"/>
                  <a:pt x="8514" y="21565"/>
                  <a:pt x="8547" y="21563"/>
                </a:cubicBezTo>
                <a:cubicBezTo>
                  <a:pt x="8588" y="21561"/>
                  <a:pt x="8602" y="21525"/>
                  <a:pt x="8589" y="21436"/>
                </a:cubicBezTo>
                <a:cubicBezTo>
                  <a:pt x="8576" y="21349"/>
                  <a:pt x="8591" y="21292"/>
                  <a:pt x="8636" y="21266"/>
                </a:cubicBezTo>
                <a:cubicBezTo>
                  <a:pt x="8673" y="21246"/>
                  <a:pt x="8732" y="21204"/>
                  <a:pt x="8767" y="21171"/>
                </a:cubicBezTo>
                <a:cubicBezTo>
                  <a:pt x="8808" y="21132"/>
                  <a:pt x="8858" y="21138"/>
                  <a:pt x="8903" y="21182"/>
                </a:cubicBezTo>
                <a:cubicBezTo>
                  <a:pt x="8954" y="21230"/>
                  <a:pt x="9003" y="21219"/>
                  <a:pt x="9087" y="21160"/>
                </a:cubicBezTo>
                <a:cubicBezTo>
                  <a:pt x="9221" y="21067"/>
                  <a:pt x="9294" y="21066"/>
                  <a:pt x="9360" y="21139"/>
                </a:cubicBezTo>
                <a:cubicBezTo>
                  <a:pt x="9390" y="21172"/>
                  <a:pt x="9440" y="21118"/>
                  <a:pt x="9502" y="20991"/>
                </a:cubicBezTo>
                <a:cubicBezTo>
                  <a:pt x="9556" y="20882"/>
                  <a:pt x="9618" y="20789"/>
                  <a:pt x="9645" y="20789"/>
                </a:cubicBezTo>
                <a:cubicBezTo>
                  <a:pt x="9671" y="20789"/>
                  <a:pt x="9685" y="20766"/>
                  <a:pt x="9675" y="20736"/>
                </a:cubicBezTo>
                <a:cubicBezTo>
                  <a:pt x="9643" y="20645"/>
                  <a:pt x="9767" y="20400"/>
                  <a:pt x="9823" y="20439"/>
                </a:cubicBezTo>
                <a:cubicBezTo>
                  <a:pt x="9859" y="20464"/>
                  <a:pt x="9872" y="20435"/>
                  <a:pt x="9864" y="20354"/>
                </a:cubicBezTo>
                <a:cubicBezTo>
                  <a:pt x="9850" y="20204"/>
                  <a:pt x="9932" y="20024"/>
                  <a:pt x="9995" y="20068"/>
                </a:cubicBezTo>
                <a:cubicBezTo>
                  <a:pt x="10022" y="20086"/>
                  <a:pt x="10060" y="20047"/>
                  <a:pt x="10078" y="19983"/>
                </a:cubicBezTo>
                <a:cubicBezTo>
                  <a:pt x="10115" y="19849"/>
                  <a:pt x="10115" y="18601"/>
                  <a:pt x="10078" y="18625"/>
                </a:cubicBezTo>
                <a:cubicBezTo>
                  <a:pt x="10065" y="18634"/>
                  <a:pt x="10015" y="18581"/>
                  <a:pt x="9965" y="18498"/>
                </a:cubicBezTo>
                <a:cubicBezTo>
                  <a:pt x="9897" y="18383"/>
                  <a:pt x="9884" y="18306"/>
                  <a:pt x="9906" y="18201"/>
                </a:cubicBezTo>
                <a:cubicBezTo>
                  <a:pt x="9922" y="18126"/>
                  <a:pt x="9940" y="18073"/>
                  <a:pt x="9947" y="18084"/>
                </a:cubicBezTo>
                <a:cubicBezTo>
                  <a:pt x="9955" y="18096"/>
                  <a:pt x="10001" y="18078"/>
                  <a:pt x="10054" y="18042"/>
                </a:cubicBezTo>
                <a:cubicBezTo>
                  <a:pt x="10116" y="18000"/>
                  <a:pt x="10159" y="18003"/>
                  <a:pt x="10173" y="18042"/>
                </a:cubicBezTo>
                <a:cubicBezTo>
                  <a:pt x="10185" y="18076"/>
                  <a:pt x="10216" y="18095"/>
                  <a:pt x="10238" y="18095"/>
                </a:cubicBezTo>
                <a:cubicBezTo>
                  <a:pt x="10260" y="18095"/>
                  <a:pt x="10269" y="18086"/>
                  <a:pt x="10256" y="18063"/>
                </a:cubicBezTo>
                <a:cubicBezTo>
                  <a:pt x="10244" y="18041"/>
                  <a:pt x="10265" y="17950"/>
                  <a:pt x="10303" y="17862"/>
                </a:cubicBezTo>
                <a:cubicBezTo>
                  <a:pt x="10382" y="17684"/>
                  <a:pt x="10618" y="17601"/>
                  <a:pt x="10772" y="17703"/>
                </a:cubicBezTo>
                <a:cubicBezTo>
                  <a:pt x="10896" y="17785"/>
                  <a:pt x="10954" y="17728"/>
                  <a:pt x="10909" y="17575"/>
                </a:cubicBezTo>
                <a:cubicBezTo>
                  <a:pt x="10877" y="17471"/>
                  <a:pt x="10884" y="17445"/>
                  <a:pt x="10968" y="17384"/>
                </a:cubicBezTo>
                <a:cubicBezTo>
                  <a:pt x="11023" y="17345"/>
                  <a:pt x="11147" y="17312"/>
                  <a:pt x="11241" y="17310"/>
                </a:cubicBezTo>
                <a:cubicBezTo>
                  <a:pt x="11406" y="17307"/>
                  <a:pt x="11453" y="17251"/>
                  <a:pt x="11372" y="17162"/>
                </a:cubicBezTo>
                <a:cubicBezTo>
                  <a:pt x="11292" y="17074"/>
                  <a:pt x="11463" y="16962"/>
                  <a:pt x="11745" y="16918"/>
                </a:cubicBezTo>
                <a:cubicBezTo>
                  <a:pt x="11781" y="16912"/>
                  <a:pt x="11828" y="16846"/>
                  <a:pt x="11852" y="16759"/>
                </a:cubicBezTo>
                <a:cubicBezTo>
                  <a:pt x="11876" y="16671"/>
                  <a:pt x="11932" y="16566"/>
                  <a:pt x="11977" y="16525"/>
                </a:cubicBezTo>
                <a:cubicBezTo>
                  <a:pt x="12022" y="16485"/>
                  <a:pt x="12057" y="16427"/>
                  <a:pt x="12054" y="16398"/>
                </a:cubicBezTo>
                <a:cubicBezTo>
                  <a:pt x="12045" y="16324"/>
                  <a:pt x="12335" y="16039"/>
                  <a:pt x="12356" y="16101"/>
                </a:cubicBezTo>
                <a:cubicBezTo>
                  <a:pt x="12366" y="16130"/>
                  <a:pt x="12545" y="16149"/>
                  <a:pt x="12748" y="16144"/>
                </a:cubicBezTo>
                <a:cubicBezTo>
                  <a:pt x="12951" y="16138"/>
                  <a:pt x="13133" y="16164"/>
                  <a:pt x="13158" y="16197"/>
                </a:cubicBezTo>
                <a:cubicBezTo>
                  <a:pt x="13182" y="16229"/>
                  <a:pt x="13224" y="16237"/>
                  <a:pt x="13252" y="16218"/>
                </a:cubicBezTo>
                <a:cubicBezTo>
                  <a:pt x="13304" y="16183"/>
                  <a:pt x="13414" y="16342"/>
                  <a:pt x="13419" y="16462"/>
                </a:cubicBezTo>
                <a:cubicBezTo>
                  <a:pt x="13420" y="16500"/>
                  <a:pt x="13561" y="16525"/>
                  <a:pt x="13769" y="16525"/>
                </a:cubicBezTo>
                <a:cubicBezTo>
                  <a:pt x="13961" y="16525"/>
                  <a:pt x="14135" y="16546"/>
                  <a:pt x="14154" y="16568"/>
                </a:cubicBezTo>
                <a:cubicBezTo>
                  <a:pt x="14174" y="16590"/>
                  <a:pt x="14277" y="16606"/>
                  <a:pt x="14386" y="16600"/>
                </a:cubicBezTo>
                <a:cubicBezTo>
                  <a:pt x="14494" y="16593"/>
                  <a:pt x="14620" y="16607"/>
                  <a:pt x="14665" y="16642"/>
                </a:cubicBezTo>
                <a:cubicBezTo>
                  <a:pt x="14721" y="16686"/>
                  <a:pt x="14761" y="16683"/>
                  <a:pt x="14789" y="16631"/>
                </a:cubicBezTo>
                <a:cubicBezTo>
                  <a:pt x="14842" y="16537"/>
                  <a:pt x="14926" y="16657"/>
                  <a:pt x="14926" y="16822"/>
                </a:cubicBezTo>
                <a:cubicBezTo>
                  <a:pt x="14926" y="16966"/>
                  <a:pt x="14994" y="16987"/>
                  <a:pt x="15400" y="16960"/>
                </a:cubicBezTo>
                <a:cubicBezTo>
                  <a:pt x="15641" y="16944"/>
                  <a:pt x="15715" y="16913"/>
                  <a:pt x="15715" y="16844"/>
                </a:cubicBezTo>
                <a:cubicBezTo>
                  <a:pt x="15715" y="16794"/>
                  <a:pt x="15756" y="16709"/>
                  <a:pt x="15804" y="16653"/>
                </a:cubicBezTo>
                <a:cubicBezTo>
                  <a:pt x="15921" y="16515"/>
                  <a:pt x="16049" y="16623"/>
                  <a:pt x="16017" y="16833"/>
                </a:cubicBezTo>
                <a:cubicBezTo>
                  <a:pt x="15999" y="16952"/>
                  <a:pt x="16003" y="16957"/>
                  <a:pt x="16035" y="16865"/>
                </a:cubicBezTo>
                <a:cubicBezTo>
                  <a:pt x="16071" y="16764"/>
                  <a:pt x="16084" y="16769"/>
                  <a:pt x="16178" y="16865"/>
                </a:cubicBezTo>
                <a:cubicBezTo>
                  <a:pt x="16297" y="16988"/>
                  <a:pt x="16428" y="16934"/>
                  <a:pt x="16362" y="16790"/>
                </a:cubicBezTo>
                <a:cubicBezTo>
                  <a:pt x="16303" y="16663"/>
                  <a:pt x="16449" y="16470"/>
                  <a:pt x="16540" y="16557"/>
                </a:cubicBezTo>
                <a:cubicBezTo>
                  <a:pt x="16574" y="16590"/>
                  <a:pt x="16658" y="16609"/>
                  <a:pt x="16724" y="16589"/>
                </a:cubicBezTo>
                <a:cubicBezTo>
                  <a:pt x="16789" y="16569"/>
                  <a:pt x="16954" y="16542"/>
                  <a:pt x="17086" y="16536"/>
                </a:cubicBezTo>
                <a:cubicBezTo>
                  <a:pt x="17217" y="16530"/>
                  <a:pt x="17332" y="16508"/>
                  <a:pt x="17347" y="16483"/>
                </a:cubicBezTo>
                <a:cubicBezTo>
                  <a:pt x="17361" y="16457"/>
                  <a:pt x="17388" y="16452"/>
                  <a:pt x="17406" y="16472"/>
                </a:cubicBezTo>
                <a:cubicBezTo>
                  <a:pt x="17424" y="16492"/>
                  <a:pt x="17546" y="16517"/>
                  <a:pt x="17673" y="16525"/>
                </a:cubicBezTo>
                <a:cubicBezTo>
                  <a:pt x="17889" y="16540"/>
                  <a:pt x="17952" y="16497"/>
                  <a:pt x="17863" y="16398"/>
                </a:cubicBezTo>
                <a:cubicBezTo>
                  <a:pt x="17838" y="16370"/>
                  <a:pt x="17847" y="16318"/>
                  <a:pt x="17887" y="16239"/>
                </a:cubicBezTo>
                <a:cubicBezTo>
                  <a:pt x="17920" y="16173"/>
                  <a:pt x="17963" y="16133"/>
                  <a:pt x="17981" y="16154"/>
                </a:cubicBezTo>
                <a:cubicBezTo>
                  <a:pt x="18000" y="16175"/>
                  <a:pt x="18069" y="16133"/>
                  <a:pt x="18136" y="16069"/>
                </a:cubicBezTo>
                <a:cubicBezTo>
                  <a:pt x="18249" y="15960"/>
                  <a:pt x="18262" y="15966"/>
                  <a:pt x="18326" y="16069"/>
                </a:cubicBezTo>
                <a:cubicBezTo>
                  <a:pt x="18400" y="16190"/>
                  <a:pt x="18757" y="16224"/>
                  <a:pt x="18765" y="16112"/>
                </a:cubicBezTo>
                <a:cubicBezTo>
                  <a:pt x="18767" y="16076"/>
                  <a:pt x="18774" y="16016"/>
                  <a:pt x="18777" y="15974"/>
                </a:cubicBezTo>
                <a:cubicBezTo>
                  <a:pt x="18779" y="15931"/>
                  <a:pt x="18830" y="15870"/>
                  <a:pt x="18889" y="15847"/>
                </a:cubicBezTo>
                <a:cubicBezTo>
                  <a:pt x="18948" y="15823"/>
                  <a:pt x="19023" y="15786"/>
                  <a:pt x="19055" y="15762"/>
                </a:cubicBezTo>
                <a:cubicBezTo>
                  <a:pt x="19088" y="15737"/>
                  <a:pt x="19125" y="15745"/>
                  <a:pt x="19139" y="15783"/>
                </a:cubicBezTo>
                <a:cubicBezTo>
                  <a:pt x="19165" y="15859"/>
                  <a:pt x="19367" y="15691"/>
                  <a:pt x="19417" y="15550"/>
                </a:cubicBezTo>
                <a:cubicBezTo>
                  <a:pt x="19433" y="15505"/>
                  <a:pt x="19483" y="15465"/>
                  <a:pt x="19530" y="15465"/>
                </a:cubicBezTo>
                <a:cubicBezTo>
                  <a:pt x="19577" y="15465"/>
                  <a:pt x="19630" y="15438"/>
                  <a:pt x="19643" y="15401"/>
                </a:cubicBezTo>
                <a:cubicBezTo>
                  <a:pt x="19656" y="15364"/>
                  <a:pt x="19693" y="15358"/>
                  <a:pt x="19732" y="15380"/>
                </a:cubicBezTo>
                <a:cubicBezTo>
                  <a:pt x="19771" y="15402"/>
                  <a:pt x="19832" y="15382"/>
                  <a:pt x="19862" y="15337"/>
                </a:cubicBezTo>
                <a:cubicBezTo>
                  <a:pt x="19904" y="15275"/>
                  <a:pt x="19931" y="15271"/>
                  <a:pt x="19981" y="15327"/>
                </a:cubicBezTo>
                <a:cubicBezTo>
                  <a:pt x="20033" y="15385"/>
                  <a:pt x="20053" y="15376"/>
                  <a:pt x="20070" y="15295"/>
                </a:cubicBezTo>
                <a:cubicBezTo>
                  <a:pt x="20082" y="15239"/>
                  <a:pt x="20073" y="15160"/>
                  <a:pt x="20052" y="15115"/>
                </a:cubicBezTo>
                <a:cubicBezTo>
                  <a:pt x="20007" y="15016"/>
                  <a:pt x="20059" y="14935"/>
                  <a:pt x="20135" y="14987"/>
                </a:cubicBezTo>
                <a:cubicBezTo>
                  <a:pt x="20166" y="15008"/>
                  <a:pt x="20209" y="14962"/>
                  <a:pt x="20242" y="14871"/>
                </a:cubicBezTo>
                <a:cubicBezTo>
                  <a:pt x="20294" y="14730"/>
                  <a:pt x="20380" y="14667"/>
                  <a:pt x="20604" y="14616"/>
                </a:cubicBezTo>
                <a:cubicBezTo>
                  <a:pt x="20642" y="14608"/>
                  <a:pt x="20676" y="14553"/>
                  <a:pt x="20681" y="14489"/>
                </a:cubicBezTo>
                <a:cubicBezTo>
                  <a:pt x="20700" y="14255"/>
                  <a:pt x="20730" y="14204"/>
                  <a:pt x="20818" y="14234"/>
                </a:cubicBezTo>
                <a:cubicBezTo>
                  <a:pt x="20907" y="14265"/>
                  <a:pt x="20975" y="14108"/>
                  <a:pt x="20930" y="13980"/>
                </a:cubicBezTo>
                <a:cubicBezTo>
                  <a:pt x="20919" y="13946"/>
                  <a:pt x="20924" y="13883"/>
                  <a:pt x="20948" y="13831"/>
                </a:cubicBezTo>
                <a:cubicBezTo>
                  <a:pt x="20982" y="13759"/>
                  <a:pt x="21005" y="13754"/>
                  <a:pt x="21043" y="13810"/>
                </a:cubicBezTo>
                <a:cubicBezTo>
                  <a:pt x="21083" y="13870"/>
                  <a:pt x="21090" y="13849"/>
                  <a:pt x="21079" y="13725"/>
                </a:cubicBezTo>
                <a:cubicBezTo>
                  <a:pt x="21061" y="13531"/>
                  <a:pt x="21158" y="13324"/>
                  <a:pt x="21221" y="13418"/>
                </a:cubicBezTo>
                <a:cubicBezTo>
                  <a:pt x="21290" y="13520"/>
                  <a:pt x="21381" y="13321"/>
                  <a:pt x="21387" y="13046"/>
                </a:cubicBezTo>
                <a:cubicBezTo>
                  <a:pt x="21390" y="12917"/>
                  <a:pt x="21391" y="12728"/>
                  <a:pt x="21393" y="12633"/>
                </a:cubicBezTo>
                <a:cubicBezTo>
                  <a:pt x="21398" y="12455"/>
                  <a:pt x="21513" y="12179"/>
                  <a:pt x="21559" y="12230"/>
                </a:cubicBezTo>
                <a:cubicBezTo>
                  <a:pt x="21574" y="12246"/>
                  <a:pt x="21582" y="12135"/>
                  <a:pt x="21577" y="11986"/>
                </a:cubicBezTo>
                <a:cubicBezTo>
                  <a:pt x="21572" y="11837"/>
                  <a:pt x="21563" y="11721"/>
                  <a:pt x="21559" y="11721"/>
                </a:cubicBezTo>
                <a:cubicBezTo>
                  <a:pt x="21534" y="11721"/>
                  <a:pt x="21535" y="11456"/>
                  <a:pt x="21559" y="11402"/>
                </a:cubicBezTo>
                <a:cubicBezTo>
                  <a:pt x="21594" y="11328"/>
                  <a:pt x="21586" y="10908"/>
                  <a:pt x="21548" y="10798"/>
                </a:cubicBezTo>
                <a:cubicBezTo>
                  <a:pt x="21534" y="10758"/>
                  <a:pt x="21535" y="10712"/>
                  <a:pt x="21553" y="10692"/>
                </a:cubicBezTo>
                <a:cubicBezTo>
                  <a:pt x="21572" y="10671"/>
                  <a:pt x="21586" y="10449"/>
                  <a:pt x="21583" y="10193"/>
                </a:cubicBezTo>
                <a:cubicBezTo>
                  <a:pt x="21578" y="9753"/>
                  <a:pt x="21574" y="9726"/>
                  <a:pt x="21488" y="9695"/>
                </a:cubicBezTo>
                <a:cubicBezTo>
                  <a:pt x="21439" y="9677"/>
                  <a:pt x="21396" y="9620"/>
                  <a:pt x="21393" y="9568"/>
                </a:cubicBezTo>
                <a:cubicBezTo>
                  <a:pt x="21391" y="9515"/>
                  <a:pt x="21384" y="9417"/>
                  <a:pt x="21381" y="9355"/>
                </a:cubicBezTo>
                <a:cubicBezTo>
                  <a:pt x="21379" y="9292"/>
                  <a:pt x="21354" y="9249"/>
                  <a:pt x="21316" y="9249"/>
                </a:cubicBezTo>
                <a:cubicBezTo>
                  <a:pt x="21238" y="9249"/>
                  <a:pt x="21114" y="9029"/>
                  <a:pt x="21144" y="8942"/>
                </a:cubicBezTo>
                <a:cubicBezTo>
                  <a:pt x="21156" y="8908"/>
                  <a:pt x="21140" y="8840"/>
                  <a:pt x="21108" y="8793"/>
                </a:cubicBezTo>
                <a:cubicBezTo>
                  <a:pt x="21057" y="8717"/>
                  <a:pt x="21057" y="8699"/>
                  <a:pt x="21114" y="8624"/>
                </a:cubicBezTo>
                <a:cubicBezTo>
                  <a:pt x="21175" y="8544"/>
                  <a:pt x="21174" y="8535"/>
                  <a:pt x="21108" y="8528"/>
                </a:cubicBezTo>
                <a:cubicBezTo>
                  <a:pt x="21042" y="8521"/>
                  <a:pt x="21013" y="8513"/>
                  <a:pt x="20930" y="8475"/>
                </a:cubicBezTo>
                <a:cubicBezTo>
                  <a:pt x="20911" y="8466"/>
                  <a:pt x="20852" y="8469"/>
                  <a:pt x="20800" y="8475"/>
                </a:cubicBezTo>
                <a:cubicBezTo>
                  <a:pt x="20687" y="8488"/>
                  <a:pt x="20639" y="8383"/>
                  <a:pt x="20699" y="8252"/>
                </a:cubicBezTo>
                <a:cubicBezTo>
                  <a:pt x="20749" y="8144"/>
                  <a:pt x="20699" y="8126"/>
                  <a:pt x="20640" y="8231"/>
                </a:cubicBezTo>
                <a:cubicBezTo>
                  <a:pt x="20587" y="8325"/>
                  <a:pt x="20471" y="8029"/>
                  <a:pt x="20503" y="7881"/>
                </a:cubicBezTo>
                <a:cubicBezTo>
                  <a:pt x="20520" y="7803"/>
                  <a:pt x="20507" y="7770"/>
                  <a:pt x="20444" y="7765"/>
                </a:cubicBezTo>
                <a:cubicBezTo>
                  <a:pt x="20138" y="7736"/>
                  <a:pt x="19895" y="7679"/>
                  <a:pt x="19767" y="7605"/>
                </a:cubicBezTo>
                <a:cubicBezTo>
                  <a:pt x="19729" y="7583"/>
                  <a:pt x="19730" y="7556"/>
                  <a:pt x="19762" y="7499"/>
                </a:cubicBezTo>
                <a:cubicBezTo>
                  <a:pt x="19785" y="7458"/>
                  <a:pt x="19803" y="7397"/>
                  <a:pt x="19803" y="7361"/>
                </a:cubicBezTo>
                <a:cubicBezTo>
                  <a:pt x="19803" y="7324"/>
                  <a:pt x="19785" y="7329"/>
                  <a:pt x="19762" y="7372"/>
                </a:cubicBezTo>
                <a:cubicBezTo>
                  <a:pt x="19736" y="7418"/>
                  <a:pt x="19697" y="7428"/>
                  <a:pt x="19661" y="7393"/>
                </a:cubicBezTo>
                <a:cubicBezTo>
                  <a:pt x="19629" y="7363"/>
                  <a:pt x="19523" y="7338"/>
                  <a:pt x="19429" y="7340"/>
                </a:cubicBezTo>
                <a:cubicBezTo>
                  <a:pt x="19251" y="7345"/>
                  <a:pt x="19175" y="7260"/>
                  <a:pt x="19174" y="7075"/>
                </a:cubicBezTo>
                <a:cubicBezTo>
                  <a:pt x="19174" y="6978"/>
                  <a:pt x="19126" y="6972"/>
                  <a:pt x="18747" y="6958"/>
                </a:cubicBezTo>
                <a:cubicBezTo>
                  <a:pt x="18047" y="6934"/>
                  <a:pt x="18011" y="6916"/>
                  <a:pt x="17934" y="6746"/>
                </a:cubicBezTo>
                <a:cubicBezTo>
                  <a:pt x="17896" y="6662"/>
                  <a:pt x="17852" y="6618"/>
                  <a:pt x="17839" y="6640"/>
                </a:cubicBezTo>
                <a:cubicBezTo>
                  <a:pt x="17827" y="6663"/>
                  <a:pt x="17800" y="6647"/>
                  <a:pt x="17774" y="6608"/>
                </a:cubicBezTo>
                <a:cubicBezTo>
                  <a:pt x="17740" y="6559"/>
                  <a:pt x="17690" y="6561"/>
                  <a:pt x="17614" y="6608"/>
                </a:cubicBezTo>
                <a:cubicBezTo>
                  <a:pt x="17544" y="6652"/>
                  <a:pt x="17503" y="6649"/>
                  <a:pt x="17489" y="6608"/>
                </a:cubicBezTo>
                <a:cubicBezTo>
                  <a:pt x="17477" y="6574"/>
                  <a:pt x="17439" y="6558"/>
                  <a:pt x="17406" y="6577"/>
                </a:cubicBezTo>
                <a:cubicBezTo>
                  <a:pt x="17143" y="6722"/>
                  <a:pt x="16722" y="6503"/>
                  <a:pt x="16777" y="6248"/>
                </a:cubicBezTo>
                <a:cubicBezTo>
                  <a:pt x="16795" y="6165"/>
                  <a:pt x="16791" y="6162"/>
                  <a:pt x="16724" y="6227"/>
                </a:cubicBezTo>
                <a:cubicBezTo>
                  <a:pt x="16663" y="6284"/>
                  <a:pt x="16631" y="6283"/>
                  <a:pt x="16593" y="6227"/>
                </a:cubicBezTo>
                <a:cubicBezTo>
                  <a:pt x="16555" y="6169"/>
                  <a:pt x="16515" y="6175"/>
                  <a:pt x="16433" y="6248"/>
                </a:cubicBezTo>
                <a:cubicBezTo>
                  <a:pt x="16374" y="6300"/>
                  <a:pt x="16321" y="6323"/>
                  <a:pt x="16308" y="6301"/>
                </a:cubicBezTo>
                <a:cubicBezTo>
                  <a:pt x="16286" y="6261"/>
                  <a:pt x="16170" y="6242"/>
                  <a:pt x="15934" y="6216"/>
                </a:cubicBezTo>
                <a:cubicBezTo>
                  <a:pt x="15813" y="6203"/>
                  <a:pt x="15759" y="6100"/>
                  <a:pt x="15739" y="5855"/>
                </a:cubicBezTo>
                <a:cubicBezTo>
                  <a:pt x="15732" y="5782"/>
                  <a:pt x="15715" y="5708"/>
                  <a:pt x="15703" y="5686"/>
                </a:cubicBezTo>
                <a:cubicBezTo>
                  <a:pt x="15691" y="5664"/>
                  <a:pt x="15692" y="5599"/>
                  <a:pt x="15703" y="5548"/>
                </a:cubicBezTo>
                <a:cubicBezTo>
                  <a:pt x="15728" y="5433"/>
                  <a:pt x="15591" y="5478"/>
                  <a:pt x="15365" y="5664"/>
                </a:cubicBezTo>
                <a:cubicBezTo>
                  <a:pt x="15282" y="5733"/>
                  <a:pt x="15163" y="5795"/>
                  <a:pt x="15098" y="5802"/>
                </a:cubicBezTo>
                <a:cubicBezTo>
                  <a:pt x="15032" y="5809"/>
                  <a:pt x="14961" y="5840"/>
                  <a:pt x="14938" y="5866"/>
                </a:cubicBezTo>
                <a:cubicBezTo>
                  <a:pt x="14914" y="5892"/>
                  <a:pt x="14885" y="5881"/>
                  <a:pt x="14872" y="5845"/>
                </a:cubicBezTo>
                <a:cubicBezTo>
                  <a:pt x="14860" y="5808"/>
                  <a:pt x="14831" y="5793"/>
                  <a:pt x="14813" y="5813"/>
                </a:cubicBezTo>
                <a:cubicBezTo>
                  <a:pt x="14747" y="5885"/>
                  <a:pt x="14639" y="5897"/>
                  <a:pt x="14617" y="5834"/>
                </a:cubicBezTo>
                <a:cubicBezTo>
                  <a:pt x="14604" y="5797"/>
                  <a:pt x="14578" y="5823"/>
                  <a:pt x="14552" y="5887"/>
                </a:cubicBezTo>
                <a:cubicBezTo>
                  <a:pt x="14507" y="5997"/>
                  <a:pt x="14406" y="5957"/>
                  <a:pt x="14445" y="5845"/>
                </a:cubicBezTo>
                <a:cubicBezTo>
                  <a:pt x="14479" y="5747"/>
                  <a:pt x="14398" y="5774"/>
                  <a:pt x="14350" y="5877"/>
                </a:cubicBezTo>
                <a:cubicBezTo>
                  <a:pt x="14315" y="5953"/>
                  <a:pt x="14294" y="5960"/>
                  <a:pt x="14231" y="5898"/>
                </a:cubicBezTo>
                <a:cubicBezTo>
                  <a:pt x="14141" y="5808"/>
                  <a:pt x="13855" y="5777"/>
                  <a:pt x="13828" y="5855"/>
                </a:cubicBezTo>
                <a:cubicBezTo>
                  <a:pt x="13818" y="5885"/>
                  <a:pt x="13778" y="5882"/>
                  <a:pt x="13739" y="5845"/>
                </a:cubicBezTo>
                <a:cubicBezTo>
                  <a:pt x="13700" y="5807"/>
                  <a:pt x="13634" y="5775"/>
                  <a:pt x="13591" y="5781"/>
                </a:cubicBezTo>
                <a:cubicBezTo>
                  <a:pt x="13454" y="5801"/>
                  <a:pt x="13424" y="5785"/>
                  <a:pt x="13300" y="5590"/>
                </a:cubicBezTo>
                <a:cubicBezTo>
                  <a:pt x="13209" y="5447"/>
                  <a:pt x="13171" y="5418"/>
                  <a:pt x="13140" y="5474"/>
                </a:cubicBezTo>
                <a:cubicBezTo>
                  <a:pt x="13109" y="5529"/>
                  <a:pt x="13064" y="5483"/>
                  <a:pt x="12968" y="5283"/>
                </a:cubicBezTo>
                <a:cubicBezTo>
                  <a:pt x="12889" y="5118"/>
                  <a:pt x="12822" y="5027"/>
                  <a:pt x="12790" y="5049"/>
                </a:cubicBezTo>
                <a:cubicBezTo>
                  <a:pt x="12758" y="5071"/>
                  <a:pt x="12731" y="5046"/>
                  <a:pt x="12718" y="4975"/>
                </a:cubicBezTo>
                <a:cubicBezTo>
                  <a:pt x="12681" y="4760"/>
                  <a:pt x="12645" y="4672"/>
                  <a:pt x="12588" y="4657"/>
                </a:cubicBezTo>
                <a:cubicBezTo>
                  <a:pt x="12557" y="4649"/>
                  <a:pt x="12488" y="4593"/>
                  <a:pt x="12434" y="4530"/>
                </a:cubicBezTo>
                <a:cubicBezTo>
                  <a:pt x="12342" y="4422"/>
                  <a:pt x="12338" y="4407"/>
                  <a:pt x="12398" y="4328"/>
                </a:cubicBezTo>
                <a:cubicBezTo>
                  <a:pt x="12459" y="4249"/>
                  <a:pt x="12458" y="4243"/>
                  <a:pt x="12386" y="4243"/>
                </a:cubicBezTo>
                <a:cubicBezTo>
                  <a:pt x="12305" y="4243"/>
                  <a:pt x="12257" y="4147"/>
                  <a:pt x="12256" y="3989"/>
                </a:cubicBezTo>
                <a:cubicBezTo>
                  <a:pt x="12255" y="3877"/>
                  <a:pt x="12029" y="3836"/>
                  <a:pt x="11959" y="3936"/>
                </a:cubicBezTo>
                <a:cubicBezTo>
                  <a:pt x="11935" y="3970"/>
                  <a:pt x="11895" y="3975"/>
                  <a:pt x="11870" y="3946"/>
                </a:cubicBezTo>
                <a:cubicBezTo>
                  <a:pt x="11844" y="3917"/>
                  <a:pt x="11651" y="3888"/>
                  <a:pt x="11437" y="3883"/>
                </a:cubicBezTo>
                <a:cubicBezTo>
                  <a:pt x="11223" y="3877"/>
                  <a:pt x="11028" y="3842"/>
                  <a:pt x="11010" y="3808"/>
                </a:cubicBezTo>
                <a:cubicBezTo>
                  <a:pt x="10991" y="3775"/>
                  <a:pt x="10977" y="3683"/>
                  <a:pt x="10974" y="3607"/>
                </a:cubicBezTo>
                <a:cubicBezTo>
                  <a:pt x="10966" y="3428"/>
                  <a:pt x="10887" y="3428"/>
                  <a:pt x="10861" y="3607"/>
                </a:cubicBezTo>
                <a:cubicBezTo>
                  <a:pt x="10844" y="3724"/>
                  <a:pt x="10831" y="3739"/>
                  <a:pt x="10784" y="3670"/>
                </a:cubicBezTo>
                <a:cubicBezTo>
                  <a:pt x="10754" y="3625"/>
                  <a:pt x="10737" y="3565"/>
                  <a:pt x="10748" y="3533"/>
                </a:cubicBezTo>
                <a:cubicBezTo>
                  <a:pt x="10760" y="3500"/>
                  <a:pt x="10759" y="3473"/>
                  <a:pt x="10743" y="3480"/>
                </a:cubicBezTo>
                <a:cubicBezTo>
                  <a:pt x="10726" y="3486"/>
                  <a:pt x="10686" y="3474"/>
                  <a:pt x="10654" y="3448"/>
                </a:cubicBezTo>
                <a:cubicBezTo>
                  <a:pt x="10621" y="3422"/>
                  <a:pt x="10541" y="3428"/>
                  <a:pt x="10476" y="3458"/>
                </a:cubicBezTo>
                <a:cubicBezTo>
                  <a:pt x="10369" y="3507"/>
                  <a:pt x="10031" y="3506"/>
                  <a:pt x="9805" y="3458"/>
                </a:cubicBezTo>
                <a:cubicBezTo>
                  <a:pt x="9714" y="3439"/>
                  <a:pt x="9654" y="3305"/>
                  <a:pt x="9680" y="3183"/>
                </a:cubicBezTo>
                <a:cubicBezTo>
                  <a:pt x="9704" y="3071"/>
                  <a:pt x="9574" y="3004"/>
                  <a:pt x="9467" y="3077"/>
                </a:cubicBezTo>
                <a:cubicBezTo>
                  <a:pt x="9342" y="3162"/>
                  <a:pt x="9203" y="3032"/>
                  <a:pt x="9218" y="2843"/>
                </a:cubicBezTo>
                <a:cubicBezTo>
                  <a:pt x="9230" y="2683"/>
                  <a:pt x="9138" y="2638"/>
                  <a:pt x="9105" y="2790"/>
                </a:cubicBezTo>
                <a:cubicBezTo>
                  <a:pt x="9088" y="2871"/>
                  <a:pt x="9072" y="2872"/>
                  <a:pt x="8980" y="2790"/>
                </a:cubicBezTo>
                <a:cubicBezTo>
                  <a:pt x="8837" y="2662"/>
                  <a:pt x="8796" y="2566"/>
                  <a:pt x="8808" y="2366"/>
                </a:cubicBezTo>
                <a:cubicBezTo>
                  <a:pt x="8816" y="2242"/>
                  <a:pt x="8800" y="2188"/>
                  <a:pt x="8749" y="2164"/>
                </a:cubicBezTo>
                <a:cubicBezTo>
                  <a:pt x="8710" y="2146"/>
                  <a:pt x="8689" y="2104"/>
                  <a:pt x="8701" y="2069"/>
                </a:cubicBezTo>
                <a:cubicBezTo>
                  <a:pt x="8714" y="2034"/>
                  <a:pt x="8710" y="1985"/>
                  <a:pt x="8690" y="1963"/>
                </a:cubicBezTo>
                <a:cubicBezTo>
                  <a:pt x="8670" y="1941"/>
                  <a:pt x="8648" y="1974"/>
                  <a:pt x="8648" y="2027"/>
                </a:cubicBezTo>
                <a:cubicBezTo>
                  <a:pt x="8648" y="2155"/>
                  <a:pt x="8587" y="2208"/>
                  <a:pt x="8512" y="2154"/>
                </a:cubicBezTo>
                <a:cubicBezTo>
                  <a:pt x="8478" y="2129"/>
                  <a:pt x="8340" y="2101"/>
                  <a:pt x="8203" y="2090"/>
                </a:cubicBezTo>
                <a:cubicBezTo>
                  <a:pt x="8029" y="2076"/>
                  <a:pt x="7941" y="2043"/>
                  <a:pt x="7912" y="1973"/>
                </a:cubicBezTo>
                <a:cubicBezTo>
                  <a:pt x="7876" y="1884"/>
                  <a:pt x="7868" y="1880"/>
                  <a:pt x="7794" y="1973"/>
                </a:cubicBezTo>
                <a:cubicBezTo>
                  <a:pt x="7717" y="2069"/>
                  <a:pt x="7703" y="2071"/>
                  <a:pt x="7663" y="1973"/>
                </a:cubicBezTo>
                <a:cubicBezTo>
                  <a:pt x="7639" y="1915"/>
                  <a:pt x="7611" y="1886"/>
                  <a:pt x="7598" y="1910"/>
                </a:cubicBezTo>
                <a:cubicBezTo>
                  <a:pt x="7585" y="1933"/>
                  <a:pt x="7556" y="1863"/>
                  <a:pt x="7533" y="1751"/>
                </a:cubicBezTo>
                <a:cubicBezTo>
                  <a:pt x="7502" y="1608"/>
                  <a:pt x="7462" y="1549"/>
                  <a:pt x="7408" y="1549"/>
                </a:cubicBezTo>
                <a:cubicBezTo>
                  <a:pt x="7316" y="1549"/>
                  <a:pt x="7245" y="1409"/>
                  <a:pt x="7271" y="1284"/>
                </a:cubicBezTo>
                <a:cubicBezTo>
                  <a:pt x="7286" y="1216"/>
                  <a:pt x="7245" y="1189"/>
                  <a:pt x="7105" y="1178"/>
                </a:cubicBezTo>
                <a:cubicBezTo>
                  <a:pt x="6909" y="1162"/>
                  <a:pt x="6844" y="1117"/>
                  <a:pt x="6874" y="1030"/>
                </a:cubicBezTo>
                <a:cubicBezTo>
                  <a:pt x="6884" y="999"/>
                  <a:pt x="6876" y="957"/>
                  <a:pt x="6856" y="934"/>
                </a:cubicBezTo>
                <a:cubicBezTo>
                  <a:pt x="6836" y="912"/>
                  <a:pt x="6832" y="873"/>
                  <a:pt x="6844" y="839"/>
                </a:cubicBezTo>
                <a:cubicBezTo>
                  <a:pt x="6858" y="799"/>
                  <a:pt x="6759" y="777"/>
                  <a:pt x="6583" y="786"/>
                </a:cubicBezTo>
                <a:cubicBezTo>
                  <a:pt x="6336" y="797"/>
                  <a:pt x="6301" y="781"/>
                  <a:pt x="6245" y="658"/>
                </a:cubicBezTo>
                <a:cubicBezTo>
                  <a:pt x="6210" y="582"/>
                  <a:pt x="6174" y="491"/>
                  <a:pt x="6168" y="457"/>
                </a:cubicBezTo>
                <a:cubicBezTo>
                  <a:pt x="6154" y="385"/>
                  <a:pt x="6043" y="369"/>
                  <a:pt x="5841" y="414"/>
                </a:cubicBezTo>
                <a:cubicBezTo>
                  <a:pt x="5647" y="458"/>
                  <a:pt x="5528" y="365"/>
                  <a:pt x="5539" y="181"/>
                </a:cubicBezTo>
                <a:cubicBezTo>
                  <a:pt x="5547" y="49"/>
                  <a:pt x="5530" y="40"/>
                  <a:pt x="5373" y="22"/>
                </a:cubicBezTo>
                <a:cubicBezTo>
                  <a:pt x="5250" y="8"/>
                  <a:pt x="5181" y="33"/>
                  <a:pt x="5135" y="107"/>
                </a:cubicBezTo>
                <a:cubicBezTo>
                  <a:pt x="5076" y="204"/>
                  <a:pt x="5071" y="204"/>
                  <a:pt x="5040" y="107"/>
                </a:cubicBezTo>
                <a:cubicBezTo>
                  <a:pt x="5011" y="13"/>
                  <a:pt x="4900" y="-4"/>
                  <a:pt x="4073" y="1"/>
                </a:cubicBezTo>
                <a:close/>
              </a:path>
            </a:pathLst>
          </a:custGeom>
          <a:ln w="12700">
            <a:miter lim="400000"/>
          </a:ln>
        </p:spPr>
      </p:pic>
      <p:pic>
        <p:nvPicPr>
          <p:cNvPr id="576" name="Imagen" descr="Imagen"/>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312301" y="5373582"/>
            <a:ext cx="1572817" cy="992773"/>
          </a:xfrm>
          <a:custGeom>
            <a:avLst/>
            <a:gdLst/>
            <a:ahLst/>
            <a:cxnLst>
              <a:cxn ang="0">
                <a:pos x="wd2" y="hd2"/>
              </a:cxn>
              <a:cxn ang="5400000">
                <a:pos x="wd2" y="hd2"/>
              </a:cxn>
              <a:cxn ang="10800000">
                <a:pos x="wd2" y="hd2"/>
              </a:cxn>
              <a:cxn ang="16200000">
                <a:pos x="wd2" y="hd2"/>
              </a:cxn>
            </a:cxnLst>
            <a:rect l="0" t="0" r="r" b="b"/>
            <a:pathLst>
              <a:path w="21600" h="21573" extrusionOk="0">
                <a:moveTo>
                  <a:pt x="12912" y="16"/>
                </a:moveTo>
                <a:cubicBezTo>
                  <a:pt x="12603" y="47"/>
                  <a:pt x="12152" y="125"/>
                  <a:pt x="11544" y="257"/>
                </a:cubicBezTo>
                <a:cubicBezTo>
                  <a:pt x="11465" y="274"/>
                  <a:pt x="11312" y="298"/>
                  <a:pt x="11206" y="309"/>
                </a:cubicBezTo>
                <a:cubicBezTo>
                  <a:pt x="11100" y="320"/>
                  <a:pt x="11001" y="357"/>
                  <a:pt x="10983" y="386"/>
                </a:cubicBezTo>
                <a:cubicBezTo>
                  <a:pt x="10932" y="467"/>
                  <a:pt x="10695" y="447"/>
                  <a:pt x="10661" y="361"/>
                </a:cubicBezTo>
                <a:cubicBezTo>
                  <a:pt x="10620" y="255"/>
                  <a:pt x="10157" y="356"/>
                  <a:pt x="10111" y="481"/>
                </a:cubicBezTo>
                <a:cubicBezTo>
                  <a:pt x="10090" y="536"/>
                  <a:pt x="9997" y="585"/>
                  <a:pt x="9909" y="585"/>
                </a:cubicBezTo>
                <a:lnTo>
                  <a:pt x="9751" y="585"/>
                </a:lnTo>
                <a:lnTo>
                  <a:pt x="9751" y="956"/>
                </a:lnTo>
                <a:cubicBezTo>
                  <a:pt x="9751" y="1359"/>
                  <a:pt x="9625" y="1717"/>
                  <a:pt x="9478" y="1732"/>
                </a:cubicBezTo>
                <a:cubicBezTo>
                  <a:pt x="9436" y="1736"/>
                  <a:pt x="8468" y="1752"/>
                  <a:pt x="7331" y="1758"/>
                </a:cubicBezTo>
                <a:lnTo>
                  <a:pt x="5265" y="1766"/>
                </a:lnTo>
                <a:lnTo>
                  <a:pt x="5276" y="2042"/>
                </a:lnTo>
                <a:cubicBezTo>
                  <a:pt x="5293" y="2411"/>
                  <a:pt x="5266" y="2461"/>
                  <a:pt x="5003" y="2577"/>
                </a:cubicBezTo>
                <a:cubicBezTo>
                  <a:pt x="4881" y="2631"/>
                  <a:pt x="4721" y="2733"/>
                  <a:pt x="4644" y="2801"/>
                </a:cubicBezTo>
                <a:cubicBezTo>
                  <a:pt x="4552" y="2883"/>
                  <a:pt x="4382" y="2932"/>
                  <a:pt x="4153" y="2939"/>
                </a:cubicBezTo>
                <a:cubicBezTo>
                  <a:pt x="3962" y="2945"/>
                  <a:pt x="3786" y="2977"/>
                  <a:pt x="3761" y="3017"/>
                </a:cubicBezTo>
                <a:cubicBezTo>
                  <a:pt x="3736" y="3057"/>
                  <a:pt x="3667" y="3094"/>
                  <a:pt x="3608" y="3094"/>
                </a:cubicBezTo>
                <a:cubicBezTo>
                  <a:pt x="3457" y="3094"/>
                  <a:pt x="3470" y="3230"/>
                  <a:pt x="3625" y="3258"/>
                </a:cubicBezTo>
                <a:cubicBezTo>
                  <a:pt x="3695" y="3271"/>
                  <a:pt x="3755" y="3316"/>
                  <a:pt x="3755" y="3362"/>
                </a:cubicBezTo>
                <a:cubicBezTo>
                  <a:pt x="3755" y="3439"/>
                  <a:pt x="3214" y="4072"/>
                  <a:pt x="3090" y="4138"/>
                </a:cubicBezTo>
                <a:cubicBezTo>
                  <a:pt x="2980" y="4197"/>
                  <a:pt x="2129" y="5500"/>
                  <a:pt x="1880" y="5992"/>
                </a:cubicBezTo>
                <a:cubicBezTo>
                  <a:pt x="1591" y="6566"/>
                  <a:pt x="1472" y="6621"/>
                  <a:pt x="1472" y="6173"/>
                </a:cubicBezTo>
                <a:cubicBezTo>
                  <a:pt x="1472" y="5960"/>
                  <a:pt x="1453" y="5897"/>
                  <a:pt x="1390" y="5897"/>
                </a:cubicBezTo>
                <a:cubicBezTo>
                  <a:pt x="1330" y="5897"/>
                  <a:pt x="1308" y="5960"/>
                  <a:pt x="1308" y="6121"/>
                </a:cubicBezTo>
                <a:cubicBezTo>
                  <a:pt x="1308" y="6243"/>
                  <a:pt x="1324" y="6346"/>
                  <a:pt x="1346" y="6346"/>
                </a:cubicBezTo>
                <a:cubicBezTo>
                  <a:pt x="1369" y="6346"/>
                  <a:pt x="1425" y="6427"/>
                  <a:pt x="1466" y="6527"/>
                </a:cubicBezTo>
                <a:cubicBezTo>
                  <a:pt x="1537" y="6697"/>
                  <a:pt x="1532" y="6722"/>
                  <a:pt x="1439" y="6984"/>
                </a:cubicBezTo>
                <a:cubicBezTo>
                  <a:pt x="1384" y="7137"/>
                  <a:pt x="1256" y="7522"/>
                  <a:pt x="1155" y="7838"/>
                </a:cubicBezTo>
                <a:cubicBezTo>
                  <a:pt x="1055" y="8153"/>
                  <a:pt x="956" y="8396"/>
                  <a:pt x="932" y="8372"/>
                </a:cubicBezTo>
                <a:cubicBezTo>
                  <a:pt x="908" y="8349"/>
                  <a:pt x="888" y="8182"/>
                  <a:pt x="888" y="8002"/>
                </a:cubicBezTo>
                <a:cubicBezTo>
                  <a:pt x="888" y="7821"/>
                  <a:pt x="865" y="7674"/>
                  <a:pt x="839" y="7674"/>
                </a:cubicBezTo>
                <a:cubicBezTo>
                  <a:pt x="814" y="7674"/>
                  <a:pt x="796" y="7789"/>
                  <a:pt x="796" y="7933"/>
                </a:cubicBezTo>
                <a:cubicBezTo>
                  <a:pt x="796" y="8096"/>
                  <a:pt x="769" y="8208"/>
                  <a:pt x="725" y="8234"/>
                </a:cubicBezTo>
                <a:cubicBezTo>
                  <a:pt x="686" y="8258"/>
                  <a:pt x="654" y="8370"/>
                  <a:pt x="654" y="8485"/>
                </a:cubicBezTo>
                <a:cubicBezTo>
                  <a:pt x="654" y="8599"/>
                  <a:pt x="686" y="8711"/>
                  <a:pt x="725" y="8735"/>
                </a:cubicBezTo>
                <a:cubicBezTo>
                  <a:pt x="774" y="8764"/>
                  <a:pt x="796" y="8882"/>
                  <a:pt x="796" y="9140"/>
                </a:cubicBezTo>
                <a:cubicBezTo>
                  <a:pt x="796" y="9530"/>
                  <a:pt x="740" y="9661"/>
                  <a:pt x="632" y="9519"/>
                </a:cubicBezTo>
                <a:cubicBezTo>
                  <a:pt x="596" y="9472"/>
                  <a:pt x="526" y="9449"/>
                  <a:pt x="480" y="9468"/>
                </a:cubicBezTo>
                <a:cubicBezTo>
                  <a:pt x="415" y="9494"/>
                  <a:pt x="419" y="9504"/>
                  <a:pt x="501" y="9511"/>
                </a:cubicBezTo>
                <a:cubicBezTo>
                  <a:pt x="560" y="9515"/>
                  <a:pt x="623" y="9578"/>
                  <a:pt x="638" y="9649"/>
                </a:cubicBezTo>
                <a:cubicBezTo>
                  <a:pt x="652" y="9720"/>
                  <a:pt x="682" y="9844"/>
                  <a:pt x="709" y="9933"/>
                </a:cubicBezTo>
                <a:cubicBezTo>
                  <a:pt x="738" y="10030"/>
                  <a:pt x="750" y="10368"/>
                  <a:pt x="736" y="10761"/>
                </a:cubicBezTo>
                <a:cubicBezTo>
                  <a:pt x="723" y="11127"/>
                  <a:pt x="734" y="11457"/>
                  <a:pt x="758" y="11494"/>
                </a:cubicBezTo>
                <a:cubicBezTo>
                  <a:pt x="781" y="11532"/>
                  <a:pt x="793" y="11741"/>
                  <a:pt x="785" y="11960"/>
                </a:cubicBezTo>
                <a:lnTo>
                  <a:pt x="769" y="12357"/>
                </a:lnTo>
                <a:lnTo>
                  <a:pt x="594" y="12383"/>
                </a:lnTo>
                <a:cubicBezTo>
                  <a:pt x="437" y="12403"/>
                  <a:pt x="420" y="12427"/>
                  <a:pt x="420" y="12615"/>
                </a:cubicBezTo>
                <a:cubicBezTo>
                  <a:pt x="420" y="12730"/>
                  <a:pt x="446" y="12836"/>
                  <a:pt x="480" y="12857"/>
                </a:cubicBezTo>
                <a:cubicBezTo>
                  <a:pt x="522" y="12882"/>
                  <a:pt x="544" y="13067"/>
                  <a:pt x="550" y="13435"/>
                </a:cubicBezTo>
                <a:cubicBezTo>
                  <a:pt x="556" y="13732"/>
                  <a:pt x="580" y="14007"/>
                  <a:pt x="605" y="14047"/>
                </a:cubicBezTo>
                <a:cubicBezTo>
                  <a:pt x="630" y="14087"/>
                  <a:pt x="654" y="14214"/>
                  <a:pt x="654" y="14323"/>
                </a:cubicBezTo>
                <a:cubicBezTo>
                  <a:pt x="654" y="14432"/>
                  <a:pt x="686" y="14557"/>
                  <a:pt x="725" y="14608"/>
                </a:cubicBezTo>
                <a:cubicBezTo>
                  <a:pt x="765" y="14661"/>
                  <a:pt x="796" y="14821"/>
                  <a:pt x="796" y="14987"/>
                </a:cubicBezTo>
                <a:cubicBezTo>
                  <a:pt x="796" y="15216"/>
                  <a:pt x="773" y="15294"/>
                  <a:pt x="692" y="15341"/>
                </a:cubicBezTo>
                <a:cubicBezTo>
                  <a:pt x="549" y="15424"/>
                  <a:pt x="541" y="15714"/>
                  <a:pt x="681" y="15798"/>
                </a:cubicBezTo>
                <a:cubicBezTo>
                  <a:pt x="782" y="15859"/>
                  <a:pt x="796" y="15904"/>
                  <a:pt x="796" y="16419"/>
                </a:cubicBezTo>
                <a:lnTo>
                  <a:pt x="796" y="16971"/>
                </a:lnTo>
                <a:lnTo>
                  <a:pt x="970" y="16971"/>
                </a:lnTo>
                <a:cubicBezTo>
                  <a:pt x="1104" y="16971"/>
                  <a:pt x="1153" y="16936"/>
                  <a:pt x="1188" y="16815"/>
                </a:cubicBezTo>
                <a:cubicBezTo>
                  <a:pt x="1249" y="16606"/>
                  <a:pt x="1328" y="16601"/>
                  <a:pt x="1346" y="16807"/>
                </a:cubicBezTo>
                <a:cubicBezTo>
                  <a:pt x="1361" y="16966"/>
                  <a:pt x="1378" y="16971"/>
                  <a:pt x="1820" y="16971"/>
                </a:cubicBezTo>
                <a:cubicBezTo>
                  <a:pt x="2082" y="16971"/>
                  <a:pt x="2294" y="16936"/>
                  <a:pt x="2311" y="16893"/>
                </a:cubicBezTo>
                <a:cubicBezTo>
                  <a:pt x="2327" y="16852"/>
                  <a:pt x="2358" y="16844"/>
                  <a:pt x="2382" y="16867"/>
                </a:cubicBezTo>
                <a:cubicBezTo>
                  <a:pt x="2406" y="16891"/>
                  <a:pt x="2488" y="16846"/>
                  <a:pt x="2567" y="16772"/>
                </a:cubicBezTo>
                <a:cubicBezTo>
                  <a:pt x="2709" y="16641"/>
                  <a:pt x="2712" y="16643"/>
                  <a:pt x="2796" y="16807"/>
                </a:cubicBezTo>
                <a:cubicBezTo>
                  <a:pt x="2843" y="16898"/>
                  <a:pt x="2909" y="16971"/>
                  <a:pt x="2938" y="16971"/>
                </a:cubicBezTo>
                <a:cubicBezTo>
                  <a:pt x="2967" y="16971"/>
                  <a:pt x="2999" y="17022"/>
                  <a:pt x="3014" y="17083"/>
                </a:cubicBezTo>
                <a:cubicBezTo>
                  <a:pt x="3029" y="17144"/>
                  <a:pt x="3070" y="17195"/>
                  <a:pt x="3101" y="17195"/>
                </a:cubicBezTo>
                <a:cubicBezTo>
                  <a:pt x="3132" y="17195"/>
                  <a:pt x="3204" y="17275"/>
                  <a:pt x="3259" y="17376"/>
                </a:cubicBezTo>
                <a:cubicBezTo>
                  <a:pt x="3315" y="17478"/>
                  <a:pt x="3383" y="17566"/>
                  <a:pt x="3412" y="17566"/>
                </a:cubicBezTo>
                <a:cubicBezTo>
                  <a:pt x="3441" y="17566"/>
                  <a:pt x="3542" y="17690"/>
                  <a:pt x="3641" y="17850"/>
                </a:cubicBezTo>
                <a:cubicBezTo>
                  <a:pt x="3820" y="18143"/>
                  <a:pt x="3820" y="18148"/>
                  <a:pt x="4230" y="18169"/>
                </a:cubicBezTo>
                <a:cubicBezTo>
                  <a:pt x="4620" y="18190"/>
                  <a:pt x="4645" y="18193"/>
                  <a:pt x="4660" y="18359"/>
                </a:cubicBezTo>
                <a:cubicBezTo>
                  <a:pt x="4674" y="18511"/>
                  <a:pt x="4693" y="18528"/>
                  <a:pt x="4818" y="18489"/>
                </a:cubicBezTo>
                <a:cubicBezTo>
                  <a:pt x="4910" y="18460"/>
                  <a:pt x="5069" y="18506"/>
                  <a:pt x="5265" y="18609"/>
                </a:cubicBezTo>
                <a:cubicBezTo>
                  <a:pt x="5662" y="18818"/>
                  <a:pt x="5800" y="18951"/>
                  <a:pt x="5772" y="19118"/>
                </a:cubicBezTo>
                <a:cubicBezTo>
                  <a:pt x="5745" y="19282"/>
                  <a:pt x="5826" y="19334"/>
                  <a:pt x="6115" y="19334"/>
                </a:cubicBezTo>
                <a:cubicBezTo>
                  <a:pt x="6256" y="19334"/>
                  <a:pt x="6354" y="19375"/>
                  <a:pt x="6377" y="19437"/>
                </a:cubicBezTo>
                <a:cubicBezTo>
                  <a:pt x="6398" y="19492"/>
                  <a:pt x="6516" y="19549"/>
                  <a:pt x="6639" y="19575"/>
                </a:cubicBezTo>
                <a:cubicBezTo>
                  <a:pt x="6761" y="19601"/>
                  <a:pt x="6950" y="19692"/>
                  <a:pt x="7064" y="19774"/>
                </a:cubicBezTo>
                <a:cubicBezTo>
                  <a:pt x="7177" y="19855"/>
                  <a:pt x="7336" y="19920"/>
                  <a:pt x="7413" y="19920"/>
                </a:cubicBezTo>
                <a:cubicBezTo>
                  <a:pt x="7495" y="19920"/>
                  <a:pt x="7578" y="19978"/>
                  <a:pt x="7614" y="20058"/>
                </a:cubicBezTo>
                <a:cubicBezTo>
                  <a:pt x="7718" y="20289"/>
                  <a:pt x="7864" y="20383"/>
                  <a:pt x="7930" y="20257"/>
                </a:cubicBezTo>
                <a:cubicBezTo>
                  <a:pt x="7962" y="20196"/>
                  <a:pt x="8028" y="20144"/>
                  <a:pt x="8072" y="20144"/>
                </a:cubicBezTo>
                <a:cubicBezTo>
                  <a:pt x="8179" y="20144"/>
                  <a:pt x="8443" y="20360"/>
                  <a:pt x="8443" y="20446"/>
                </a:cubicBezTo>
                <a:cubicBezTo>
                  <a:pt x="8443" y="20484"/>
                  <a:pt x="8562" y="20515"/>
                  <a:pt x="8704" y="20515"/>
                </a:cubicBezTo>
                <a:cubicBezTo>
                  <a:pt x="8891" y="20515"/>
                  <a:pt x="8968" y="20547"/>
                  <a:pt x="8988" y="20627"/>
                </a:cubicBezTo>
                <a:cubicBezTo>
                  <a:pt x="9005" y="20700"/>
                  <a:pt x="9075" y="20739"/>
                  <a:pt x="9195" y="20739"/>
                </a:cubicBezTo>
                <a:cubicBezTo>
                  <a:pt x="9309" y="20739"/>
                  <a:pt x="9392" y="20778"/>
                  <a:pt x="9407" y="20843"/>
                </a:cubicBezTo>
                <a:cubicBezTo>
                  <a:pt x="9444" y="20994"/>
                  <a:pt x="9575" y="21027"/>
                  <a:pt x="10192" y="21041"/>
                </a:cubicBezTo>
                <a:cubicBezTo>
                  <a:pt x="10629" y="21051"/>
                  <a:pt x="10757" y="21077"/>
                  <a:pt x="10819" y="21171"/>
                </a:cubicBezTo>
                <a:cubicBezTo>
                  <a:pt x="11039" y="21505"/>
                  <a:pt x="11182" y="21548"/>
                  <a:pt x="12154" y="21567"/>
                </a:cubicBezTo>
                <a:cubicBezTo>
                  <a:pt x="12986" y="21584"/>
                  <a:pt x="13099" y="21570"/>
                  <a:pt x="13185" y="21455"/>
                </a:cubicBezTo>
                <a:cubicBezTo>
                  <a:pt x="13238" y="21384"/>
                  <a:pt x="13291" y="21326"/>
                  <a:pt x="13304" y="21326"/>
                </a:cubicBezTo>
                <a:cubicBezTo>
                  <a:pt x="13371" y="21326"/>
                  <a:pt x="13712" y="20728"/>
                  <a:pt x="13713" y="20610"/>
                </a:cubicBezTo>
                <a:cubicBezTo>
                  <a:pt x="13716" y="20313"/>
                  <a:pt x="13778" y="19983"/>
                  <a:pt x="13839" y="19946"/>
                </a:cubicBezTo>
                <a:cubicBezTo>
                  <a:pt x="13874" y="19925"/>
                  <a:pt x="13904" y="19833"/>
                  <a:pt x="13904" y="19739"/>
                </a:cubicBezTo>
                <a:cubicBezTo>
                  <a:pt x="13904" y="19645"/>
                  <a:pt x="13961" y="19463"/>
                  <a:pt x="14029" y="19334"/>
                </a:cubicBezTo>
                <a:cubicBezTo>
                  <a:pt x="14140" y="19126"/>
                  <a:pt x="14161" y="19108"/>
                  <a:pt x="14209" y="19213"/>
                </a:cubicBezTo>
                <a:cubicBezTo>
                  <a:pt x="14239" y="19278"/>
                  <a:pt x="14314" y="19334"/>
                  <a:pt x="14378" y="19334"/>
                </a:cubicBezTo>
                <a:cubicBezTo>
                  <a:pt x="14483" y="19334"/>
                  <a:pt x="14498" y="19293"/>
                  <a:pt x="14520" y="18989"/>
                </a:cubicBezTo>
                <a:cubicBezTo>
                  <a:pt x="14549" y="18582"/>
                  <a:pt x="14691" y="18328"/>
                  <a:pt x="14983" y="18152"/>
                </a:cubicBezTo>
                <a:cubicBezTo>
                  <a:pt x="15097" y="18084"/>
                  <a:pt x="15182" y="17991"/>
                  <a:pt x="15174" y="17937"/>
                </a:cubicBezTo>
                <a:cubicBezTo>
                  <a:pt x="15158" y="17823"/>
                  <a:pt x="15293" y="17566"/>
                  <a:pt x="15370" y="17566"/>
                </a:cubicBezTo>
                <a:cubicBezTo>
                  <a:pt x="15400" y="17566"/>
                  <a:pt x="15477" y="17485"/>
                  <a:pt x="15539" y="17393"/>
                </a:cubicBezTo>
                <a:cubicBezTo>
                  <a:pt x="15601" y="17302"/>
                  <a:pt x="15668" y="17243"/>
                  <a:pt x="15692" y="17255"/>
                </a:cubicBezTo>
                <a:cubicBezTo>
                  <a:pt x="15821" y="17322"/>
                  <a:pt x="15995" y="17168"/>
                  <a:pt x="16090" y="16902"/>
                </a:cubicBezTo>
                <a:cubicBezTo>
                  <a:pt x="16242" y="16473"/>
                  <a:pt x="16466" y="16404"/>
                  <a:pt x="16466" y="16790"/>
                </a:cubicBezTo>
                <a:cubicBezTo>
                  <a:pt x="16466" y="16941"/>
                  <a:pt x="16490" y="16971"/>
                  <a:pt x="16607" y="16971"/>
                </a:cubicBezTo>
                <a:cubicBezTo>
                  <a:pt x="16732" y="16971"/>
                  <a:pt x="16749" y="16944"/>
                  <a:pt x="16749" y="16746"/>
                </a:cubicBezTo>
                <a:cubicBezTo>
                  <a:pt x="16749" y="16624"/>
                  <a:pt x="16725" y="16462"/>
                  <a:pt x="16695" y="16384"/>
                </a:cubicBezTo>
                <a:cubicBezTo>
                  <a:pt x="16622" y="16201"/>
                  <a:pt x="16723" y="15964"/>
                  <a:pt x="16820" y="16091"/>
                </a:cubicBezTo>
                <a:cubicBezTo>
                  <a:pt x="16865" y="16150"/>
                  <a:pt x="16917" y="16102"/>
                  <a:pt x="17027" y="15910"/>
                </a:cubicBezTo>
                <a:cubicBezTo>
                  <a:pt x="17115" y="15758"/>
                  <a:pt x="17240" y="15636"/>
                  <a:pt x="17332" y="15608"/>
                </a:cubicBezTo>
                <a:cubicBezTo>
                  <a:pt x="17418" y="15583"/>
                  <a:pt x="17497" y="15513"/>
                  <a:pt x="17512" y="15453"/>
                </a:cubicBezTo>
                <a:cubicBezTo>
                  <a:pt x="17535" y="15360"/>
                  <a:pt x="17622" y="15352"/>
                  <a:pt x="18046" y="15392"/>
                </a:cubicBezTo>
                <a:cubicBezTo>
                  <a:pt x="18546" y="15441"/>
                  <a:pt x="18552" y="15439"/>
                  <a:pt x="18684" y="15246"/>
                </a:cubicBezTo>
                <a:cubicBezTo>
                  <a:pt x="18782" y="15102"/>
                  <a:pt x="18831" y="15076"/>
                  <a:pt x="18875" y="15134"/>
                </a:cubicBezTo>
                <a:cubicBezTo>
                  <a:pt x="18920" y="15194"/>
                  <a:pt x="18940" y="15168"/>
                  <a:pt x="18951" y="15022"/>
                </a:cubicBezTo>
                <a:cubicBezTo>
                  <a:pt x="18970" y="14776"/>
                  <a:pt x="19052" y="14769"/>
                  <a:pt x="19071" y="15013"/>
                </a:cubicBezTo>
                <a:cubicBezTo>
                  <a:pt x="19083" y="15165"/>
                  <a:pt x="19112" y="15203"/>
                  <a:pt x="19224" y="15203"/>
                </a:cubicBezTo>
                <a:cubicBezTo>
                  <a:pt x="19345" y="15203"/>
                  <a:pt x="19360" y="15174"/>
                  <a:pt x="19360" y="14979"/>
                </a:cubicBezTo>
                <a:cubicBezTo>
                  <a:pt x="19360" y="14835"/>
                  <a:pt x="19338" y="14754"/>
                  <a:pt x="19294" y="14754"/>
                </a:cubicBezTo>
                <a:cubicBezTo>
                  <a:pt x="19206" y="14754"/>
                  <a:pt x="19157" y="14637"/>
                  <a:pt x="19202" y="14521"/>
                </a:cubicBezTo>
                <a:cubicBezTo>
                  <a:pt x="19222" y="14471"/>
                  <a:pt x="19248" y="14226"/>
                  <a:pt x="19256" y="13987"/>
                </a:cubicBezTo>
                <a:cubicBezTo>
                  <a:pt x="19269" y="13620"/>
                  <a:pt x="19255" y="13528"/>
                  <a:pt x="19169" y="13383"/>
                </a:cubicBezTo>
                <a:cubicBezTo>
                  <a:pt x="19085" y="13241"/>
                  <a:pt x="19076" y="13192"/>
                  <a:pt x="19126" y="13098"/>
                </a:cubicBezTo>
                <a:cubicBezTo>
                  <a:pt x="19175" y="13005"/>
                  <a:pt x="19172" y="12986"/>
                  <a:pt x="19109" y="12986"/>
                </a:cubicBezTo>
                <a:cubicBezTo>
                  <a:pt x="19068" y="12986"/>
                  <a:pt x="19033" y="13018"/>
                  <a:pt x="19033" y="13055"/>
                </a:cubicBezTo>
                <a:cubicBezTo>
                  <a:pt x="19033" y="13149"/>
                  <a:pt x="18754" y="13358"/>
                  <a:pt x="18700" y="13305"/>
                </a:cubicBezTo>
                <a:cubicBezTo>
                  <a:pt x="18676" y="13282"/>
                  <a:pt x="18669" y="13180"/>
                  <a:pt x="18684" y="13073"/>
                </a:cubicBezTo>
                <a:cubicBezTo>
                  <a:pt x="18699" y="12965"/>
                  <a:pt x="18717" y="12799"/>
                  <a:pt x="18728" y="12710"/>
                </a:cubicBezTo>
                <a:cubicBezTo>
                  <a:pt x="18770" y="12354"/>
                  <a:pt x="18842" y="12245"/>
                  <a:pt x="19033" y="12245"/>
                </a:cubicBezTo>
                <a:cubicBezTo>
                  <a:pt x="19180" y="12245"/>
                  <a:pt x="19213" y="12225"/>
                  <a:pt x="19191" y="12133"/>
                </a:cubicBezTo>
                <a:cubicBezTo>
                  <a:pt x="19161" y="12010"/>
                  <a:pt x="19386" y="11581"/>
                  <a:pt x="19480" y="11581"/>
                </a:cubicBezTo>
                <a:cubicBezTo>
                  <a:pt x="19509" y="11581"/>
                  <a:pt x="19617" y="11459"/>
                  <a:pt x="19725" y="11313"/>
                </a:cubicBezTo>
                <a:cubicBezTo>
                  <a:pt x="19883" y="11100"/>
                  <a:pt x="19938" y="11070"/>
                  <a:pt x="19992" y="11141"/>
                </a:cubicBezTo>
                <a:cubicBezTo>
                  <a:pt x="20072" y="11246"/>
                  <a:pt x="20168" y="11161"/>
                  <a:pt x="20134" y="11020"/>
                </a:cubicBezTo>
                <a:cubicBezTo>
                  <a:pt x="20102" y="10888"/>
                  <a:pt x="20321" y="10623"/>
                  <a:pt x="20461" y="10623"/>
                </a:cubicBezTo>
                <a:cubicBezTo>
                  <a:pt x="20534" y="10623"/>
                  <a:pt x="20575" y="10580"/>
                  <a:pt x="20575" y="10494"/>
                </a:cubicBezTo>
                <a:cubicBezTo>
                  <a:pt x="20576" y="10423"/>
                  <a:pt x="20614" y="10284"/>
                  <a:pt x="20663" y="10183"/>
                </a:cubicBezTo>
                <a:cubicBezTo>
                  <a:pt x="20747" y="10009"/>
                  <a:pt x="20758" y="10002"/>
                  <a:pt x="20842" y="10123"/>
                </a:cubicBezTo>
                <a:cubicBezTo>
                  <a:pt x="20891" y="10193"/>
                  <a:pt x="20993" y="10252"/>
                  <a:pt x="21071" y="10252"/>
                </a:cubicBezTo>
                <a:cubicBezTo>
                  <a:pt x="21193" y="10252"/>
                  <a:pt x="21221" y="10217"/>
                  <a:pt x="21246" y="10020"/>
                </a:cubicBezTo>
                <a:cubicBezTo>
                  <a:pt x="21303" y="9563"/>
                  <a:pt x="21277" y="8866"/>
                  <a:pt x="21202" y="8821"/>
                </a:cubicBezTo>
                <a:cubicBezTo>
                  <a:pt x="21148" y="8788"/>
                  <a:pt x="21131" y="8646"/>
                  <a:pt x="21131" y="8191"/>
                </a:cubicBezTo>
                <a:cubicBezTo>
                  <a:pt x="21131" y="7868"/>
                  <a:pt x="21155" y="7587"/>
                  <a:pt x="21180" y="7562"/>
                </a:cubicBezTo>
                <a:cubicBezTo>
                  <a:pt x="21206" y="7537"/>
                  <a:pt x="21229" y="7414"/>
                  <a:pt x="21229" y="7294"/>
                </a:cubicBezTo>
                <a:cubicBezTo>
                  <a:pt x="21229" y="7094"/>
                  <a:pt x="21215" y="7079"/>
                  <a:pt x="21060" y="7079"/>
                </a:cubicBezTo>
                <a:cubicBezTo>
                  <a:pt x="20936" y="7079"/>
                  <a:pt x="20886" y="7042"/>
                  <a:pt x="20870" y="6941"/>
                </a:cubicBezTo>
                <a:cubicBezTo>
                  <a:pt x="20849" y="6817"/>
                  <a:pt x="20775" y="6804"/>
                  <a:pt x="20139" y="6768"/>
                </a:cubicBezTo>
                <a:cubicBezTo>
                  <a:pt x="19566" y="6736"/>
                  <a:pt x="19426" y="6701"/>
                  <a:pt x="19382" y="6604"/>
                </a:cubicBezTo>
                <a:cubicBezTo>
                  <a:pt x="19348" y="6531"/>
                  <a:pt x="19259" y="6492"/>
                  <a:pt x="19147" y="6492"/>
                </a:cubicBezTo>
                <a:cubicBezTo>
                  <a:pt x="19032" y="6492"/>
                  <a:pt x="18935" y="6438"/>
                  <a:pt x="18875" y="6346"/>
                </a:cubicBezTo>
                <a:cubicBezTo>
                  <a:pt x="18624" y="5965"/>
                  <a:pt x="18559" y="5897"/>
                  <a:pt x="18444" y="5897"/>
                </a:cubicBezTo>
                <a:cubicBezTo>
                  <a:pt x="18376" y="5897"/>
                  <a:pt x="18250" y="5818"/>
                  <a:pt x="18166" y="5716"/>
                </a:cubicBezTo>
                <a:cubicBezTo>
                  <a:pt x="18082" y="5615"/>
                  <a:pt x="17997" y="5526"/>
                  <a:pt x="17975" y="5526"/>
                </a:cubicBezTo>
                <a:cubicBezTo>
                  <a:pt x="17954" y="5526"/>
                  <a:pt x="17898" y="5467"/>
                  <a:pt x="17856" y="5388"/>
                </a:cubicBezTo>
                <a:cubicBezTo>
                  <a:pt x="17813" y="5309"/>
                  <a:pt x="17688" y="5201"/>
                  <a:pt x="17578" y="5156"/>
                </a:cubicBezTo>
                <a:cubicBezTo>
                  <a:pt x="17128" y="4969"/>
                  <a:pt x="17005" y="4880"/>
                  <a:pt x="17005" y="4742"/>
                </a:cubicBezTo>
                <a:cubicBezTo>
                  <a:pt x="17006" y="4641"/>
                  <a:pt x="17044" y="4608"/>
                  <a:pt x="17147" y="4604"/>
                </a:cubicBezTo>
                <a:cubicBezTo>
                  <a:pt x="17490" y="4589"/>
                  <a:pt x="17496" y="4578"/>
                  <a:pt x="17496" y="4345"/>
                </a:cubicBezTo>
                <a:cubicBezTo>
                  <a:pt x="17496" y="4148"/>
                  <a:pt x="17479" y="4129"/>
                  <a:pt x="17354" y="4129"/>
                </a:cubicBezTo>
                <a:cubicBezTo>
                  <a:pt x="17247" y="4129"/>
                  <a:pt x="17212" y="4157"/>
                  <a:pt x="17212" y="4267"/>
                </a:cubicBezTo>
                <a:cubicBezTo>
                  <a:pt x="17212" y="4453"/>
                  <a:pt x="17129" y="4538"/>
                  <a:pt x="17093" y="4388"/>
                </a:cubicBezTo>
                <a:cubicBezTo>
                  <a:pt x="17054" y="4229"/>
                  <a:pt x="16928" y="4244"/>
                  <a:pt x="16945" y="4405"/>
                </a:cubicBezTo>
                <a:cubicBezTo>
                  <a:pt x="16964" y="4580"/>
                  <a:pt x="16747" y="4627"/>
                  <a:pt x="16673" y="4466"/>
                </a:cubicBezTo>
                <a:cubicBezTo>
                  <a:pt x="16643" y="4400"/>
                  <a:pt x="16570" y="4352"/>
                  <a:pt x="16509" y="4362"/>
                </a:cubicBezTo>
                <a:cubicBezTo>
                  <a:pt x="16428" y="4376"/>
                  <a:pt x="16401" y="4353"/>
                  <a:pt x="16406" y="4259"/>
                </a:cubicBezTo>
                <a:cubicBezTo>
                  <a:pt x="16415" y="4080"/>
                  <a:pt x="16299" y="4094"/>
                  <a:pt x="16269" y="4276"/>
                </a:cubicBezTo>
                <a:cubicBezTo>
                  <a:pt x="16235" y="4486"/>
                  <a:pt x="15955" y="4486"/>
                  <a:pt x="15921" y="4276"/>
                </a:cubicBezTo>
                <a:cubicBezTo>
                  <a:pt x="15899" y="4146"/>
                  <a:pt x="15857" y="4129"/>
                  <a:pt x="15577" y="4129"/>
                </a:cubicBezTo>
                <a:cubicBezTo>
                  <a:pt x="15297" y="4129"/>
                  <a:pt x="15235" y="4101"/>
                  <a:pt x="15043" y="3896"/>
                </a:cubicBezTo>
                <a:cubicBezTo>
                  <a:pt x="14923" y="3769"/>
                  <a:pt x="14764" y="3645"/>
                  <a:pt x="14689" y="3620"/>
                </a:cubicBezTo>
                <a:cubicBezTo>
                  <a:pt x="14523" y="3567"/>
                  <a:pt x="14494" y="3438"/>
                  <a:pt x="14640" y="3405"/>
                </a:cubicBezTo>
                <a:cubicBezTo>
                  <a:pt x="14748" y="3381"/>
                  <a:pt x="14905" y="2999"/>
                  <a:pt x="14858" y="2879"/>
                </a:cubicBezTo>
                <a:cubicBezTo>
                  <a:pt x="14844" y="2843"/>
                  <a:pt x="14822" y="2506"/>
                  <a:pt x="14809" y="2128"/>
                </a:cubicBezTo>
                <a:cubicBezTo>
                  <a:pt x="14776" y="1206"/>
                  <a:pt x="14729" y="957"/>
                  <a:pt x="14504" y="593"/>
                </a:cubicBezTo>
                <a:cubicBezTo>
                  <a:pt x="14242" y="172"/>
                  <a:pt x="14191" y="145"/>
                  <a:pt x="13790" y="145"/>
                </a:cubicBezTo>
                <a:cubicBezTo>
                  <a:pt x="13597" y="145"/>
                  <a:pt x="13429" y="108"/>
                  <a:pt x="13413" y="67"/>
                </a:cubicBezTo>
                <a:cubicBezTo>
                  <a:pt x="13387" y="0"/>
                  <a:pt x="13221" y="-16"/>
                  <a:pt x="12912" y="16"/>
                </a:cubicBezTo>
                <a:close/>
                <a:moveTo>
                  <a:pt x="4289" y="2577"/>
                </a:moveTo>
                <a:cubicBezTo>
                  <a:pt x="4264" y="2577"/>
                  <a:pt x="4246" y="2628"/>
                  <a:pt x="4246" y="2689"/>
                </a:cubicBezTo>
                <a:cubicBezTo>
                  <a:pt x="4246" y="2750"/>
                  <a:pt x="4264" y="2801"/>
                  <a:pt x="4289" y="2801"/>
                </a:cubicBezTo>
                <a:cubicBezTo>
                  <a:pt x="4315" y="2801"/>
                  <a:pt x="4339" y="2750"/>
                  <a:pt x="4339" y="2689"/>
                </a:cubicBezTo>
                <a:cubicBezTo>
                  <a:pt x="4339" y="2628"/>
                  <a:pt x="4315" y="2577"/>
                  <a:pt x="4289" y="2577"/>
                </a:cubicBezTo>
                <a:close/>
                <a:moveTo>
                  <a:pt x="2567" y="4233"/>
                </a:moveTo>
                <a:cubicBezTo>
                  <a:pt x="2508" y="4233"/>
                  <a:pt x="2474" y="4286"/>
                  <a:pt x="2474" y="4371"/>
                </a:cubicBezTo>
                <a:cubicBezTo>
                  <a:pt x="2474" y="4482"/>
                  <a:pt x="2490" y="4488"/>
                  <a:pt x="2567" y="4423"/>
                </a:cubicBezTo>
                <a:cubicBezTo>
                  <a:pt x="2618" y="4379"/>
                  <a:pt x="2660" y="4315"/>
                  <a:pt x="2660" y="4285"/>
                </a:cubicBezTo>
                <a:cubicBezTo>
                  <a:pt x="2660" y="4254"/>
                  <a:pt x="2618" y="4233"/>
                  <a:pt x="2567" y="4233"/>
                </a:cubicBezTo>
                <a:close/>
                <a:moveTo>
                  <a:pt x="2240" y="4742"/>
                </a:moveTo>
                <a:cubicBezTo>
                  <a:pt x="2178" y="4734"/>
                  <a:pt x="2147" y="4774"/>
                  <a:pt x="2147" y="4871"/>
                </a:cubicBezTo>
                <a:cubicBezTo>
                  <a:pt x="2147" y="5047"/>
                  <a:pt x="2161" y="5046"/>
                  <a:pt x="2256" y="4880"/>
                </a:cubicBezTo>
                <a:cubicBezTo>
                  <a:pt x="2327" y="4757"/>
                  <a:pt x="2325" y="4752"/>
                  <a:pt x="2240" y="4742"/>
                </a:cubicBezTo>
                <a:close/>
                <a:moveTo>
                  <a:pt x="1913" y="5354"/>
                </a:moveTo>
                <a:cubicBezTo>
                  <a:pt x="1779" y="5260"/>
                  <a:pt x="1685" y="5396"/>
                  <a:pt x="1771" y="5561"/>
                </a:cubicBezTo>
                <a:cubicBezTo>
                  <a:pt x="1826" y="5666"/>
                  <a:pt x="1842" y="5669"/>
                  <a:pt x="1924" y="5552"/>
                </a:cubicBezTo>
                <a:cubicBezTo>
                  <a:pt x="2013" y="5425"/>
                  <a:pt x="2010" y="5423"/>
                  <a:pt x="1913" y="5354"/>
                </a:cubicBezTo>
                <a:close/>
                <a:moveTo>
                  <a:pt x="1243" y="6975"/>
                </a:moveTo>
                <a:cubicBezTo>
                  <a:pt x="1239" y="6932"/>
                  <a:pt x="1197" y="6945"/>
                  <a:pt x="1123" y="7018"/>
                </a:cubicBezTo>
                <a:cubicBezTo>
                  <a:pt x="1059" y="7082"/>
                  <a:pt x="1025" y="7193"/>
                  <a:pt x="1025" y="7337"/>
                </a:cubicBezTo>
                <a:lnTo>
                  <a:pt x="1025" y="7553"/>
                </a:lnTo>
                <a:lnTo>
                  <a:pt x="1145" y="7277"/>
                </a:lnTo>
                <a:cubicBezTo>
                  <a:pt x="1212" y="7121"/>
                  <a:pt x="1247" y="7019"/>
                  <a:pt x="1243" y="6975"/>
                </a:cubicBezTo>
                <a:close/>
                <a:moveTo>
                  <a:pt x="21551" y="7674"/>
                </a:moveTo>
                <a:cubicBezTo>
                  <a:pt x="21524" y="7674"/>
                  <a:pt x="21507" y="7896"/>
                  <a:pt x="21507" y="8191"/>
                </a:cubicBezTo>
                <a:cubicBezTo>
                  <a:pt x="21507" y="8487"/>
                  <a:pt x="21524" y="8700"/>
                  <a:pt x="21551" y="8700"/>
                </a:cubicBezTo>
                <a:cubicBezTo>
                  <a:pt x="21578" y="8700"/>
                  <a:pt x="21600" y="8487"/>
                  <a:pt x="21600" y="8191"/>
                </a:cubicBezTo>
                <a:cubicBezTo>
                  <a:pt x="21600" y="7896"/>
                  <a:pt x="21578" y="7674"/>
                  <a:pt x="21551" y="7674"/>
                </a:cubicBezTo>
                <a:close/>
                <a:moveTo>
                  <a:pt x="469" y="11322"/>
                </a:moveTo>
                <a:cubicBezTo>
                  <a:pt x="443" y="11347"/>
                  <a:pt x="420" y="11402"/>
                  <a:pt x="420" y="11443"/>
                </a:cubicBezTo>
                <a:cubicBezTo>
                  <a:pt x="420" y="11483"/>
                  <a:pt x="443" y="11494"/>
                  <a:pt x="469" y="11468"/>
                </a:cubicBezTo>
                <a:cubicBezTo>
                  <a:pt x="494" y="11443"/>
                  <a:pt x="512" y="11397"/>
                  <a:pt x="512" y="11356"/>
                </a:cubicBezTo>
                <a:cubicBezTo>
                  <a:pt x="512" y="11316"/>
                  <a:pt x="494" y="11297"/>
                  <a:pt x="469" y="11322"/>
                </a:cubicBezTo>
                <a:close/>
                <a:moveTo>
                  <a:pt x="19763" y="11606"/>
                </a:moveTo>
                <a:cubicBezTo>
                  <a:pt x="19728" y="11550"/>
                  <a:pt x="19645" y="11712"/>
                  <a:pt x="19643" y="11839"/>
                </a:cubicBezTo>
                <a:cubicBezTo>
                  <a:pt x="19643" y="11878"/>
                  <a:pt x="19676" y="11856"/>
                  <a:pt x="19720" y="11788"/>
                </a:cubicBezTo>
                <a:cubicBezTo>
                  <a:pt x="19763" y="11719"/>
                  <a:pt x="19782" y="11637"/>
                  <a:pt x="19763" y="11606"/>
                </a:cubicBezTo>
                <a:close/>
                <a:moveTo>
                  <a:pt x="19502" y="11986"/>
                </a:moveTo>
                <a:cubicBezTo>
                  <a:pt x="19502" y="11945"/>
                  <a:pt x="19477" y="11968"/>
                  <a:pt x="19453" y="12029"/>
                </a:cubicBezTo>
                <a:cubicBezTo>
                  <a:pt x="19428" y="12090"/>
                  <a:pt x="19409" y="12170"/>
                  <a:pt x="19409" y="12210"/>
                </a:cubicBezTo>
                <a:cubicBezTo>
                  <a:pt x="19409" y="12251"/>
                  <a:pt x="19428" y="12237"/>
                  <a:pt x="19453" y="12176"/>
                </a:cubicBezTo>
                <a:cubicBezTo>
                  <a:pt x="19477" y="12115"/>
                  <a:pt x="19502" y="12027"/>
                  <a:pt x="19502" y="11986"/>
                </a:cubicBezTo>
                <a:close/>
                <a:moveTo>
                  <a:pt x="0" y="18299"/>
                </a:moveTo>
                <a:lnTo>
                  <a:pt x="0" y="19411"/>
                </a:lnTo>
                <a:lnTo>
                  <a:pt x="0" y="20515"/>
                </a:lnTo>
                <a:lnTo>
                  <a:pt x="349" y="20515"/>
                </a:lnTo>
                <a:cubicBezTo>
                  <a:pt x="692" y="20515"/>
                  <a:pt x="694" y="20509"/>
                  <a:pt x="709" y="20308"/>
                </a:cubicBezTo>
                <a:cubicBezTo>
                  <a:pt x="723" y="20108"/>
                  <a:pt x="729" y="20105"/>
                  <a:pt x="1085" y="20084"/>
                </a:cubicBezTo>
                <a:lnTo>
                  <a:pt x="1444" y="20067"/>
                </a:lnTo>
                <a:lnTo>
                  <a:pt x="1444" y="19178"/>
                </a:lnTo>
                <a:cubicBezTo>
                  <a:pt x="1444" y="18368"/>
                  <a:pt x="1412" y="18153"/>
                  <a:pt x="1324" y="18376"/>
                </a:cubicBezTo>
                <a:cubicBezTo>
                  <a:pt x="1302" y="18434"/>
                  <a:pt x="1279" y="18434"/>
                  <a:pt x="1243" y="18376"/>
                </a:cubicBezTo>
                <a:cubicBezTo>
                  <a:pt x="1211" y="18327"/>
                  <a:pt x="967" y="18299"/>
                  <a:pt x="600" y="18299"/>
                </a:cubicBezTo>
                <a:lnTo>
                  <a:pt x="0" y="18299"/>
                </a:lnTo>
                <a:close/>
              </a:path>
            </a:pathLst>
          </a:custGeom>
          <a:ln w="12700">
            <a:miter lim="400000"/>
          </a:ln>
        </p:spPr>
      </p:pic>
      <p:pic>
        <p:nvPicPr>
          <p:cNvPr id="577" name="Imagen" descr="Image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09482" y="5147775"/>
            <a:ext cx="741303" cy="1256413"/>
          </a:xfrm>
          <a:prstGeom prst="rect">
            <a:avLst/>
          </a:prstGeom>
          <a:ln w="12700">
            <a:miter lim="400000"/>
          </a:ln>
        </p:spPr>
      </p:pic>
      <p:pic>
        <p:nvPicPr>
          <p:cNvPr id="578" name="Imagen" descr="Imagen"/>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1167865" y="5085450"/>
            <a:ext cx="669926" cy="1381065"/>
          </a:xfrm>
          <a:custGeom>
            <a:avLst/>
            <a:gdLst/>
            <a:ahLst/>
            <a:cxnLst>
              <a:cxn ang="0">
                <a:pos x="wd2" y="hd2"/>
              </a:cxn>
              <a:cxn ang="5400000">
                <a:pos x="wd2" y="hd2"/>
              </a:cxn>
              <a:cxn ang="10800000">
                <a:pos x="wd2" y="hd2"/>
              </a:cxn>
              <a:cxn ang="16200000">
                <a:pos x="wd2" y="hd2"/>
              </a:cxn>
            </a:cxnLst>
            <a:rect l="0" t="0" r="r" b="b"/>
            <a:pathLst>
              <a:path w="21600" h="21591" extrusionOk="0">
                <a:moveTo>
                  <a:pt x="9098" y="6"/>
                </a:moveTo>
                <a:cubicBezTo>
                  <a:pt x="7858" y="-8"/>
                  <a:pt x="7548" y="4"/>
                  <a:pt x="7460" y="55"/>
                </a:cubicBezTo>
                <a:cubicBezTo>
                  <a:pt x="7387" y="98"/>
                  <a:pt x="7264" y="111"/>
                  <a:pt x="7064" y="93"/>
                </a:cubicBezTo>
                <a:cubicBezTo>
                  <a:pt x="6837" y="72"/>
                  <a:pt x="6722" y="86"/>
                  <a:pt x="6590" y="155"/>
                </a:cubicBezTo>
                <a:cubicBezTo>
                  <a:pt x="6335" y="288"/>
                  <a:pt x="5938" y="348"/>
                  <a:pt x="5310" y="347"/>
                </a:cubicBezTo>
                <a:cubicBezTo>
                  <a:pt x="4810" y="346"/>
                  <a:pt x="4742" y="354"/>
                  <a:pt x="4696" y="440"/>
                </a:cubicBezTo>
                <a:cubicBezTo>
                  <a:pt x="4668" y="493"/>
                  <a:pt x="4651" y="539"/>
                  <a:pt x="4658" y="539"/>
                </a:cubicBezTo>
                <a:cubicBezTo>
                  <a:pt x="4665" y="539"/>
                  <a:pt x="4629" y="584"/>
                  <a:pt x="4568" y="639"/>
                </a:cubicBezTo>
                <a:cubicBezTo>
                  <a:pt x="4508" y="693"/>
                  <a:pt x="4372" y="738"/>
                  <a:pt x="4274" y="738"/>
                </a:cubicBezTo>
                <a:cubicBezTo>
                  <a:pt x="4175" y="738"/>
                  <a:pt x="4108" y="763"/>
                  <a:pt x="4120" y="794"/>
                </a:cubicBezTo>
                <a:cubicBezTo>
                  <a:pt x="4133" y="825"/>
                  <a:pt x="4052" y="845"/>
                  <a:pt x="3941" y="843"/>
                </a:cubicBezTo>
                <a:cubicBezTo>
                  <a:pt x="3772" y="841"/>
                  <a:pt x="3746" y="873"/>
                  <a:pt x="3698" y="1067"/>
                </a:cubicBezTo>
                <a:cubicBezTo>
                  <a:pt x="3667" y="1190"/>
                  <a:pt x="3646" y="1589"/>
                  <a:pt x="3660" y="1954"/>
                </a:cubicBezTo>
                <a:lnTo>
                  <a:pt x="3685" y="2618"/>
                </a:lnTo>
                <a:lnTo>
                  <a:pt x="3429" y="2630"/>
                </a:lnTo>
                <a:cubicBezTo>
                  <a:pt x="3214" y="2642"/>
                  <a:pt x="3186" y="2662"/>
                  <a:pt x="3186" y="2785"/>
                </a:cubicBezTo>
                <a:cubicBezTo>
                  <a:pt x="3186" y="2864"/>
                  <a:pt x="3226" y="2953"/>
                  <a:pt x="3276" y="2978"/>
                </a:cubicBezTo>
                <a:cubicBezTo>
                  <a:pt x="3378" y="3027"/>
                  <a:pt x="3421" y="3667"/>
                  <a:pt x="3327" y="3741"/>
                </a:cubicBezTo>
                <a:cubicBezTo>
                  <a:pt x="3294" y="3767"/>
                  <a:pt x="3213" y="3790"/>
                  <a:pt x="3148" y="3790"/>
                </a:cubicBezTo>
                <a:cubicBezTo>
                  <a:pt x="2997" y="3790"/>
                  <a:pt x="2913" y="4339"/>
                  <a:pt x="2982" y="4870"/>
                </a:cubicBezTo>
                <a:cubicBezTo>
                  <a:pt x="3023" y="5196"/>
                  <a:pt x="3007" y="5249"/>
                  <a:pt x="2879" y="5273"/>
                </a:cubicBezTo>
                <a:cubicBezTo>
                  <a:pt x="2758" y="5296"/>
                  <a:pt x="2726" y="5370"/>
                  <a:pt x="2726" y="5652"/>
                </a:cubicBezTo>
                <a:cubicBezTo>
                  <a:pt x="2726" y="5948"/>
                  <a:pt x="2758" y="6004"/>
                  <a:pt x="2905" y="6043"/>
                </a:cubicBezTo>
                <a:cubicBezTo>
                  <a:pt x="3108" y="6095"/>
                  <a:pt x="3301" y="6339"/>
                  <a:pt x="3173" y="6378"/>
                </a:cubicBezTo>
                <a:cubicBezTo>
                  <a:pt x="3042" y="6417"/>
                  <a:pt x="3077" y="7086"/>
                  <a:pt x="3212" y="7141"/>
                </a:cubicBezTo>
                <a:cubicBezTo>
                  <a:pt x="3353" y="7198"/>
                  <a:pt x="3364" y="8079"/>
                  <a:pt x="3225" y="8084"/>
                </a:cubicBezTo>
                <a:cubicBezTo>
                  <a:pt x="3175" y="8086"/>
                  <a:pt x="3116" y="8041"/>
                  <a:pt x="3084" y="7985"/>
                </a:cubicBezTo>
                <a:cubicBezTo>
                  <a:pt x="3051" y="7928"/>
                  <a:pt x="3019" y="8025"/>
                  <a:pt x="3020" y="8196"/>
                </a:cubicBezTo>
                <a:cubicBezTo>
                  <a:pt x="3021" y="8397"/>
                  <a:pt x="3046" y="8456"/>
                  <a:pt x="3084" y="8369"/>
                </a:cubicBezTo>
                <a:cubicBezTo>
                  <a:pt x="3172" y="8168"/>
                  <a:pt x="3327" y="8231"/>
                  <a:pt x="3327" y="8469"/>
                </a:cubicBezTo>
                <a:cubicBezTo>
                  <a:pt x="3327" y="8613"/>
                  <a:pt x="3290" y="8675"/>
                  <a:pt x="3212" y="8667"/>
                </a:cubicBezTo>
                <a:cubicBezTo>
                  <a:pt x="3042" y="8651"/>
                  <a:pt x="3054" y="8952"/>
                  <a:pt x="3225" y="8984"/>
                </a:cubicBezTo>
                <a:cubicBezTo>
                  <a:pt x="3336" y="9004"/>
                  <a:pt x="3361" y="9104"/>
                  <a:pt x="3353" y="9530"/>
                </a:cubicBezTo>
                <a:cubicBezTo>
                  <a:pt x="3347" y="9816"/>
                  <a:pt x="3320" y="10248"/>
                  <a:pt x="3289" y="10491"/>
                </a:cubicBezTo>
                <a:cubicBezTo>
                  <a:pt x="3236" y="10895"/>
                  <a:pt x="3212" y="10938"/>
                  <a:pt x="3045" y="10938"/>
                </a:cubicBezTo>
                <a:cubicBezTo>
                  <a:pt x="2896" y="10938"/>
                  <a:pt x="2864" y="10972"/>
                  <a:pt x="2841" y="11130"/>
                </a:cubicBezTo>
                <a:cubicBezTo>
                  <a:pt x="2825" y="11236"/>
                  <a:pt x="2855" y="11414"/>
                  <a:pt x="2905" y="11527"/>
                </a:cubicBezTo>
                <a:cubicBezTo>
                  <a:pt x="2966" y="11666"/>
                  <a:pt x="2955" y="11751"/>
                  <a:pt x="2892" y="11788"/>
                </a:cubicBezTo>
                <a:cubicBezTo>
                  <a:pt x="2801" y="11841"/>
                  <a:pt x="2836" y="12501"/>
                  <a:pt x="2969" y="13469"/>
                </a:cubicBezTo>
                <a:cubicBezTo>
                  <a:pt x="3006" y="13742"/>
                  <a:pt x="2984" y="13902"/>
                  <a:pt x="2918" y="13941"/>
                </a:cubicBezTo>
                <a:cubicBezTo>
                  <a:pt x="2862" y="13973"/>
                  <a:pt x="2849" y="14059"/>
                  <a:pt x="2879" y="14133"/>
                </a:cubicBezTo>
                <a:cubicBezTo>
                  <a:pt x="2911" y="14211"/>
                  <a:pt x="2887" y="14277"/>
                  <a:pt x="2828" y="14295"/>
                </a:cubicBezTo>
                <a:cubicBezTo>
                  <a:pt x="2675" y="14340"/>
                  <a:pt x="2706" y="14618"/>
                  <a:pt x="2866" y="14648"/>
                </a:cubicBezTo>
                <a:cubicBezTo>
                  <a:pt x="3030" y="14679"/>
                  <a:pt x="3062" y="15011"/>
                  <a:pt x="2905" y="15058"/>
                </a:cubicBezTo>
                <a:cubicBezTo>
                  <a:pt x="2751" y="15104"/>
                  <a:pt x="2921" y="15977"/>
                  <a:pt x="3122" y="16174"/>
                </a:cubicBezTo>
                <a:cubicBezTo>
                  <a:pt x="3201" y="16252"/>
                  <a:pt x="3192" y="16296"/>
                  <a:pt x="3109" y="16361"/>
                </a:cubicBezTo>
                <a:cubicBezTo>
                  <a:pt x="2967" y="16471"/>
                  <a:pt x="2973" y="16533"/>
                  <a:pt x="3135" y="16683"/>
                </a:cubicBezTo>
                <a:cubicBezTo>
                  <a:pt x="3304" y="16840"/>
                  <a:pt x="3151" y="16880"/>
                  <a:pt x="2764" y="16783"/>
                </a:cubicBezTo>
                <a:cubicBezTo>
                  <a:pt x="2617" y="16745"/>
                  <a:pt x="2437" y="16714"/>
                  <a:pt x="2355" y="16714"/>
                </a:cubicBezTo>
                <a:cubicBezTo>
                  <a:pt x="2272" y="16714"/>
                  <a:pt x="2089" y="16682"/>
                  <a:pt x="1945" y="16646"/>
                </a:cubicBezTo>
                <a:cubicBezTo>
                  <a:pt x="1801" y="16610"/>
                  <a:pt x="1578" y="16578"/>
                  <a:pt x="1446" y="16578"/>
                </a:cubicBezTo>
                <a:cubicBezTo>
                  <a:pt x="1314" y="16578"/>
                  <a:pt x="1150" y="16546"/>
                  <a:pt x="1088" y="16510"/>
                </a:cubicBezTo>
                <a:cubicBezTo>
                  <a:pt x="1025" y="16473"/>
                  <a:pt x="890" y="16447"/>
                  <a:pt x="781" y="16447"/>
                </a:cubicBezTo>
                <a:cubicBezTo>
                  <a:pt x="671" y="16447"/>
                  <a:pt x="534" y="16426"/>
                  <a:pt x="486" y="16404"/>
                </a:cubicBezTo>
                <a:cubicBezTo>
                  <a:pt x="458" y="16391"/>
                  <a:pt x="196" y="16379"/>
                  <a:pt x="0" y="16367"/>
                </a:cubicBezTo>
                <a:lnTo>
                  <a:pt x="0" y="21591"/>
                </a:lnTo>
                <a:cubicBezTo>
                  <a:pt x="8462" y="21590"/>
                  <a:pt x="16145" y="21592"/>
                  <a:pt x="18567" y="21585"/>
                </a:cubicBezTo>
                <a:cubicBezTo>
                  <a:pt x="19661" y="21581"/>
                  <a:pt x="20335" y="21564"/>
                  <a:pt x="20372" y="21535"/>
                </a:cubicBezTo>
                <a:cubicBezTo>
                  <a:pt x="20404" y="21510"/>
                  <a:pt x="20504" y="21492"/>
                  <a:pt x="20602" y="21492"/>
                </a:cubicBezTo>
                <a:cubicBezTo>
                  <a:pt x="20700" y="21492"/>
                  <a:pt x="20860" y="21472"/>
                  <a:pt x="20947" y="21448"/>
                </a:cubicBezTo>
                <a:cubicBezTo>
                  <a:pt x="21018" y="21429"/>
                  <a:pt x="21315" y="21399"/>
                  <a:pt x="21600" y="21374"/>
                </a:cubicBezTo>
                <a:lnTo>
                  <a:pt x="21600" y="15833"/>
                </a:lnTo>
                <a:cubicBezTo>
                  <a:pt x="21501" y="15822"/>
                  <a:pt x="21471" y="15810"/>
                  <a:pt x="21344" y="15802"/>
                </a:cubicBezTo>
                <a:cubicBezTo>
                  <a:pt x="21057" y="15785"/>
                  <a:pt x="20780" y="15758"/>
                  <a:pt x="20730" y="15740"/>
                </a:cubicBezTo>
                <a:cubicBezTo>
                  <a:pt x="20641" y="15708"/>
                  <a:pt x="20478" y="15696"/>
                  <a:pt x="18862" y="15591"/>
                </a:cubicBezTo>
                <a:cubicBezTo>
                  <a:pt x="17971" y="15534"/>
                  <a:pt x="17806" y="15492"/>
                  <a:pt x="17966" y="15399"/>
                </a:cubicBezTo>
                <a:cubicBezTo>
                  <a:pt x="18025" y="15365"/>
                  <a:pt x="18140" y="15339"/>
                  <a:pt x="18222" y="15337"/>
                </a:cubicBezTo>
                <a:cubicBezTo>
                  <a:pt x="18303" y="15334"/>
                  <a:pt x="18258" y="15317"/>
                  <a:pt x="18132" y="15300"/>
                </a:cubicBezTo>
                <a:cubicBezTo>
                  <a:pt x="17917" y="15271"/>
                  <a:pt x="17915" y="15249"/>
                  <a:pt x="17915" y="14958"/>
                </a:cubicBezTo>
                <a:cubicBezTo>
                  <a:pt x="17915" y="14670"/>
                  <a:pt x="17922" y="14656"/>
                  <a:pt x="18119" y="14642"/>
                </a:cubicBezTo>
                <a:cubicBezTo>
                  <a:pt x="18323" y="14628"/>
                  <a:pt x="18328" y="14619"/>
                  <a:pt x="18183" y="14512"/>
                </a:cubicBezTo>
                <a:cubicBezTo>
                  <a:pt x="18061" y="14421"/>
                  <a:pt x="18021" y="14234"/>
                  <a:pt x="17979" y="13488"/>
                </a:cubicBezTo>
                <a:cubicBezTo>
                  <a:pt x="17926" y="12548"/>
                  <a:pt x="17968" y="12377"/>
                  <a:pt x="18273" y="12377"/>
                </a:cubicBezTo>
                <a:cubicBezTo>
                  <a:pt x="18373" y="12377"/>
                  <a:pt x="18414" y="12317"/>
                  <a:pt x="18414" y="12148"/>
                </a:cubicBezTo>
                <a:cubicBezTo>
                  <a:pt x="18414" y="11952"/>
                  <a:pt x="18390" y="11927"/>
                  <a:pt x="18273" y="11974"/>
                </a:cubicBezTo>
                <a:cubicBezTo>
                  <a:pt x="18067" y="12057"/>
                  <a:pt x="18040" y="11971"/>
                  <a:pt x="18068" y="11397"/>
                </a:cubicBezTo>
                <a:cubicBezTo>
                  <a:pt x="18091" y="10942"/>
                  <a:pt x="18104" y="10895"/>
                  <a:pt x="18247" y="10907"/>
                </a:cubicBezTo>
                <a:cubicBezTo>
                  <a:pt x="18379" y="10918"/>
                  <a:pt x="18414" y="10883"/>
                  <a:pt x="18414" y="10721"/>
                </a:cubicBezTo>
                <a:cubicBezTo>
                  <a:pt x="18414" y="10586"/>
                  <a:pt x="18368" y="10515"/>
                  <a:pt x="18273" y="10497"/>
                </a:cubicBezTo>
                <a:cubicBezTo>
                  <a:pt x="18159" y="10476"/>
                  <a:pt x="18137" y="10388"/>
                  <a:pt x="18158" y="9995"/>
                </a:cubicBezTo>
                <a:cubicBezTo>
                  <a:pt x="18176" y="9644"/>
                  <a:pt x="18216" y="9521"/>
                  <a:pt x="18299" y="9530"/>
                </a:cubicBezTo>
                <a:cubicBezTo>
                  <a:pt x="18437" y="9543"/>
                  <a:pt x="18426" y="9340"/>
                  <a:pt x="18286" y="9194"/>
                </a:cubicBezTo>
                <a:cubicBezTo>
                  <a:pt x="18213" y="9119"/>
                  <a:pt x="18218" y="9071"/>
                  <a:pt x="18299" y="9008"/>
                </a:cubicBezTo>
                <a:cubicBezTo>
                  <a:pt x="18426" y="8909"/>
                  <a:pt x="18441" y="8671"/>
                  <a:pt x="18324" y="8636"/>
                </a:cubicBezTo>
                <a:cubicBezTo>
                  <a:pt x="18280" y="8623"/>
                  <a:pt x="18267" y="8548"/>
                  <a:pt x="18286" y="8469"/>
                </a:cubicBezTo>
                <a:cubicBezTo>
                  <a:pt x="18392" y="8024"/>
                  <a:pt x="18403" y="7753"/>
                  <a:pt x="18311" y="7699"/>
                </a:cubicBezTo>
                <a:cubicBezTo>
                  <a:pt x="18256" y="7667"/>
                  <a:pt x="18227" y="7593"/>
                  <a:pt x="18260" y="7538"/>
                </a:cubicBezTo>
                <a:cubicBezTo>
                  <a:pt x="18369" y="7356"/>
                  <a:pt x="18423" y="6841"/>
                  <a:pt x="18337" y="6787"/>
                </a:cubicBezTo>
                <a:cubicBezTo>
                  <a:pt x="18248" y="6731"/>
                  <a:pt x="18267" y="6161"/>
                  <a:pt x="18375" y="5373"/>
                </a:cubicBezTo>
                <a:cubicBezTo>
                  <a:pt x="18421" y="5039"/>
                  <a:pt x="18410" y="4882"/>
                  <a:pt x="18337" y="4839"/>
                </a:cubicBezTo>
                <a:cubicBezTo>
                  <a:pt x="18269" y="4799"/>
                  <a:pt x="18239" y="4663"/>
                  <a:pt x="18273" y="4448"/>
                </a:cubicBezTo>
                <a:cubicBezTo>
                  <a:pt x="18323" y="4128"/>
                  <a:pt x="18352" y="3769"/>
                  <a:pt x="18337" y="3592"/>
                </a:cubicBezTo>
                <a:cubicBezTo>
                  <a:pt x="18333" y="3543"/>
                  <a:pt x="18341" y="3302"/>
                  <a:pt x="18350" y="3058"/>
                </a:cubicBezTo>
                <a:cubicBezTo>
                  <a:pt x="18358" y="2815"/>
                  <a:pt x="18341" y="2530"/>
                  <a:pt x="18311" y="2425"/>
                </a:cubicBezTo>
                <a:cubicBezTo>
                  <a:pt x="18281" y="2321"/>
                  <a:pt x="18290" y="2229"/>
                  <a:pt x="18337" y="2214"/>
                </a:cubicBezTo>
                <a:cubicBezTo>
                  <a:pt x="18384" y="2200"/>
                  <a:pt x="18395" y="2111"/>
                  <a:pt x="18363" y="2022"/>
                </a:cubicBezTo>
                <a:cubicBezTo>
                  <a:pt x="18330" y="1934"/>
                  <a:pt x="18282" y="1734"/>
                  <a:pt x="18247" y="1575"/>
                </a:cubicBezTo>
                <a:cubicBezTo>
                  <a:pt x="18196" y="1341"/>
                  <a:pt x="18154" y="1292"/>
                  <a:pt x="18030" y="1302"/>
                </a:cubicBezTo>
                <a:cubicBezTo>
                  <a:pt x="17799" y="1321"/>
                  <a:pt x="17723" y="1215"/>
                  <a:pt x="17915" y="1147"/>
                </a:cubicBezTo>
                <a:cubicBezTo>
                  <a:pt x="18075" y="1090"/>
                  <a:pt x="18076" y="1091"/>
                  <a:pt x="17889" y="1091"/>
                </a:cubicBezTo>
                <a:cubicBezTo>
                  <a:pt x="17713" y="1091"/>
                  <a:pt x="17437" y="937"/>
                  <a:pt x="17480" y="862"/>
                </a:cubicBezTo>
                <a:cubicBezTo>
                  <a:pt x="17504" y="820"/>
                  <a:pt x="17254" y="731"/>
                  <a:pt x="17083" y="719"/>
                </a:cubicBezTo>
                <a:cubicBezTo>
                  <a:pt x="16945" y="709"/>
                  <a:pt x="16209" y="447"/>
                  <a:pt x="15855" y="285"/>
                </a:cubicBezTo>
                <a:cubicBezTo>
                  <a:pt x="15484" y="115"/>
                  <a:pt x="15003" y="66"/>
                  <a:pt x="14780" y="173"/>
                </a:cubicBezTo>
                <a:cubicBezTo>
                  <a:pt x="14687" y="217"/>
                  <a:pt x="14636" y="214"/>
                  <a:pt x="14549" y="161"/>
                </a:cubicBezTo>
                <a:cubicBezTo>
                  <a:pt x="14490" y="124"/>
                  <a:pt x="14381" y="84"/>
                  <a:pt x="14306" y="74"/>
                </a:cubicBezTo>
                <a:cubicBezTo>
                  <a:pt x="14026" y="35"/>
                  <a:pt x="13163" y="35"/>
                  <a:pt x="13065" y="74"/>
                </a:cubicBezTo>
                <a:cubicBezTo>
                  <a:pt x="13001" y="99"/>
                  <a:pt x="12934" y="97"/>
                  <a:pt x="12873" y="62"/>
                </a:cubicBezTo>
                <a:cubicBezTo>
                  <a:pt x="12790" y="13"/>
                  <a:pt x="11867" y="-2"/>
                  <a:pt x="10749" y="24"/>
                </a:cubicBezTo>
                <a:cubicBezTo>
                  <a:pt x="10674" y="26"/>
                  <a:pt x="9936" y="15"/>
                  <a:pt x="9098" y="6"/>
                </a:cubicBezTo>
                <a:close/>
              </a:path>
            </a:pathLst>
          </a:custGeom>
          <a:ln w="12700">
            <a:miter lim="400000"/>
          </a:ln>
        </p:spPr>
      </p:pic>
      <p:pic>
        <p:nvPicPr>
          <p:cNvPr id="579" name="04_RECORTE_Nanoxen_Spray sanitizante 378 ml.png" descr="04_RECORTE_Nanoxen_Spray sanitizante 378 ml.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3531585" y="4960346"/>
            <a:ext cx="381946" cy="1635868"/>
          </a:xfrm>
          <a:prstGeom prst="rect">
            <a:avLst/>
          </a:prstGeom>
          <a:ln w="12700">
            <a:miter lim="400000"/>
          </a:ln>
        </p:spPr>
      </p:pic>
      <p:pic>
        <p:nvPicPr>
          <p:cNvPr id="580" name="Imagen" descr="Imagen"/>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6200519" y="5343760"/>
            <a:ext cx="1899788" cy="1018555"/>
          </a:xfrm>
          <a:custGeom>
            <a:avLst/>
            <a:gdLst/>
            <a:ahLst/>
            <a:cxnLst>
              <a:cxn ang="0">
                <a:pos x="wd2" y="hd2"/>
              </a:cxn>
              <a:cxn ang="5400000">
                <a:pos x="wd2" y="hd2"/>
              </a:cxn>
              <a:cxn ang="10800000">
                <a:pos x="wd2" y="hd2"/>
              </a:cxn>
              <a:cxn ang="16200000">
                <a:pos x="wd2" y="hd2"/>
              </a:cxn>
            </a:cxnLst>
            <a:rect l="0" t="0" r="r" b="b"/>
            <a:pathLst>
              <a:path w="21556" h="21572" extrusionOk="0">
                <a:moveTo>
                  <a:pt x="382" y="0"/>
                </a:moveTo>
                <a:cubicBezTo>
                  <a:pt x="207" y="0"/>
                  <a:pt x="102" y="134"/>
                  <a:pt x="35" y="437"/>
                </a:cubicBezTo>
                <a:cubicBezTo>
                  <a:pt x="-31" y="734"/>
                  <a:pt x="0" y="1261"/>
                  <a:pt x="93" y="1404"/>
                </a:cubicBezTo>
                <a:cubicBezTo>
                  <a:pt x="125" y="1453"/>
                  <a:pt x="882" y="1839"/>
                  <a:pt x="1773" y="2261"/>
                </a:cubicBezTo>
                <a:cubicBezTo>
                  <a:pt x="2664" y="2683"/>
                  <a:pt x="3428" y="3049"/>
                  <a:pt x="3475" y="3076"/>
                </a:cubicBezTo>
                <a:cubicBezTo>
                  <a:pt x="3522" y="3103"/>
                  <a:pt x="3614" y="3282"/>
                  <a:pt x="3678" y="3471"/>
                </a:cubicBezTo>
                <a:cubicBezTo>
                  <a:pt x="3824" y="3905"/>
                  <a:pt x="3909" y="3987"/>
                  <a:pt x="4439" y="4228"/>
                </a:cubicBezTo>
                <a:cubicBezTo>
                  <a:pt x="4756" y="4372"/>
                  <a:pt x="4882" y="4401"/>
                  <a:pt x="4930" y="4329"/>
                </a:cubicBezTo>
                <a:cubicBezTo>
                  <a:pt x="4979" y="4255"/>
                  <a:pt x="5011" y="4271"/>
                  <a:pt x="5060" y="4396"/>
                </a:cubicBezTo>
                <a:cubicBezTo>
                  <a:pt x="5113" y="4530"/>
                  <a:pt x="5142" y="4544"/>
                  <a:pt x="5200" y="4455"/>
                </a:cubicBezTo>
                <a:cubicBezTo>
                  <a:pt x="5276" y="4337"/>
                  <a:pt x="5389" y="4402"/>
                  <a:pt x="5344" y="4539"/>
                </a:cubicBezTo>
                <a:cubicBezTo>
                  <a:pt x="5305" y="4655"/>
                  <a:pt x="5433" y="4650"/>
                  <a:pt x="5497" y="4530"/>
                </a:cubicBezTo>
                <a:cubicBezTo>
                  <a:pt x="5536" y="4458"/>
                  <a:pt x="5565" y="4482"/>
                  <a:pt x="5605" y="4623"/>
                </a:cubicBezTo>
                <a:cubicBezTo>
                  <a:pt x="5648" y="4773"/>
                  <a:pt x="5676" y="4794"/>
                  <a:pt x="5727" y="4715"/>
                </a:cubicBezTo>
                <a:cubicBezTo>
                  <a:pt x="5775" y="4640"/>
                  <a:pt x="5820" y="4640"/>
                  <a:pt x="5902" y="4724"/>
                </a:cubicBezTo>
                <a:cubicBezTo>
                  <a:pt x="5963" y="4785"/>
                  <a:pt x="6066" y="4838"/>
                  <a:pt x="6132" y="4841"/>
                </a:cubicBezTo>
                <a:cubicBezTo>
                  <a:pt x="6212" y="4845"/>
                  <a:pt x="6246" y="4886"/>
                  <a:pt x="6236" y="4976"/>
                </a:cubicBezTo>
                <a:cubicBezTo>
                  <a:pt x="6223" y="5082"/>
                  <a:pt x="6233" y="5089"/>
                  <a:pt x="6281" y="5001"/>
                </a:cubicBezTo>
                <a:cubicBezTo>
                  <a:pt x="6328" y="4914"/>
                  <a:pt x="6357" y="4920"/>
                  <a:pt x="6425" y="5035"/>
                </a:cubicBezTo>
                <a:cubicBezTo>
                  <a:pt x="6494" y="5152"/>
                  <a:pt x="6523" y="5160"/>
                  <a:pt x="6582" y="5068"/>
                </a:cubicBezTo>
                <a:cubicBezTo>
                  <a:pt x="6622" y="5007"/>
                  <a:pt x="6654" y="4990"/>
                  <a:pt x="6654" y="5026"/>
                </a:cubicBezTo>
                <a:cubicBezTo>
                  <a:pt x="6654" y="5063"/>
                  <a:pt x="6689" y="5033"/>
                  <a:pt x="6731" y="4968"/>
                </a:cubicBezTo>
                <a:cubicBezTo>
                  <a:pt x="6797" y="4865"/>
                  <a:pt x="6825" y="4895"/>
                  <a:pt x="6938" y="5152"/>
                </a:cubicBezTo>
                <a:cubicBezTo>
                  <a:pt x="7069" y="5451"/>
                  <a:pt x="7066" y="5449"/>
                  <a:pt x="7222" y="5304"/>
                </a:cubicBezTo>
                <a:cubicBezTo>
                  <a:pt x="7370" y="5166"/>
                  <a:pt x="7386" y="5171"/>
                  <a:pt x="7505" y="5346"/>
                </a:cubicBezTo>
                <a:cubicBezTo>
                  <a:pt x="7574" y="5447"/>
                  <a:pt x="7632" y="5569"/>
                  <a:pt x="7632" y="5623"/>
                </a:cubicBezTo>
                <a:cubicBezTo>
                  <a:pt x="7632" y="5753"/>
                  <a:pt x="7837" y="5859"/>
                  <a:pt x="7983" y="5800"/>
                </a:cubicBezTo>
                <a:cubicBezTo>
                  <a:pt x="8060" y="5768"/>
                  <a:pt x="8120" y="5808"/>
                  <a:pt x="8163" y="5917"/>
                </a:cubicBezTo>
                <a:cubicBezTo>
                  <a:pt x="8198" y="6007"/>
                  <a:pt x="8238" y="6055"/>
                  <a:pt x="8253" y="6027"/>
                </a:cubicBezTo>
                <a:cubicBezTo>
                  <a:pt x="8268" y="5998"/>
                  <a:pt x="8337" y="6027"/>
                  <a:pt x="8406" y="6094"/>
                </a:cubicBezTo>
                <a:cubicBezTo>
                  <a:pt x="8502" y="6187"/>
                  <a:pt x="8548" y="6191"/>
                  <a:pt x="8600" y="6111"/>
                </a:cubicBezTo>
                <a:cubicBezTo>
                  <a:pt x="8652" y="6029"/>
                  <a:pt x="8676" y="6044"/>
                  <a:pt x="8726" y="6169"/>
                </a:cubicBezTo>
                <a:cubicBezTo>
                  <a:pt x="8767" y="6275"/>
                  <a:pt x="8821" y="6308"/>
                  <a:pt x="8883" y="6270"/>
                </a:cubicBezTo>
                <a:cubicBezTo>
                  <a:pt x="8941" y="6236"/>
                  <a:pt x="8999" y="6264"/>
                  <a:pt x="9023" y="6338"/>
                </a:cubicBezTo>
                <a:cubicBezTo>
                  <a:pt x="9045" y="6405"/>
                  <a:pt x="9101" y="6494"/>
                  <a:pt x="9154" y="6531"/>
                </a:cubicBezTo>
                <a:lnTo>
                  <a:pt x="9248" y="6598"/>
                </a:lnTo>
                <a:lnTo>
                  <a:pt x="9154" y="6716"/>
                </a:lnTo>
                <a:cubicBezTo>
                  <a:pt x="8968" y="6958"/>
                  <a:pt x="8942" y="7035"/>
                  <a:pt x="8942" y="7287"/>
                </a:cubicBezTo>
                <a:cubicBezTo>
                  <a:pt x="8942" y="7428"/>
                  <a:pt x="9039" y="8500"/>
                  <a:pt x="9158" y="9666"/>
                </a:cubicBezTo>
                <a:cubicBezTo>
                  <a:pt x="9277" y="10832"/>
                  <a:pt x="9376" y="11898"/>
                  <a:pt x="9379" y="12045"/>
                </a:cubicBezTo>
                <a:cubicBezTo>
                  <a:pt x="9381" y="12192"/>
                  <a:pt x="9335" y="12632"/>
                  <a:pt x="9280" y="13020"/>
                </a:cubicBezTo>
                <a:cubicBezTo>
                  <a:pt x="9150" y="13926"/>
                  <a:pt x="9150" y="14372"/>
                  <a:pt x="9275" y="14566"/>
                </a:cubicBezTo>
                <a:cubicBezTo>
                  <a:pt x="9328" y="14648"/>
                  <a:pt x="9407" y="14936"/>
                  <a:pt x="9455" y="15205"/>
                </a:cubicBezTo>
                <a:cubicBezTo>
                  <a:pt x="9514" y="15535"/>
                  <a:pt x="9580" y="15725"/>
                  <a:pt x="9653" y="15785"/>
                </a:cubicBezTo>
                <a:cubicBezTo>
                  <a:pt x="9717" y="15837"/>
                  <a:pt x="9806" y="16063"/>
                  <a:pt x="9870" y="16331"/>
                </a:cubicBezTo>
                <a:cubicBezTo>
                  <a:pt x="9971" y="16759"/>
                  <a:pt x="10010" y="16827"/>
                  <a:pt x="10369" y="17180"/>
                </a:cubicBezTo>
                <a:cubicBezTo>
                  <a:pt x="10583" y="17391"/>
                  <a:pt x="10833" y="17636"/>
                  <a:pt x="10923" y="17727"/>
                </a:cubicBezTo>
                <a:cubicBezTo>
                  <a:pt x="11014" y="17818"/>
                  <a:pt x="11169" y="17900"/>
                  <a:pt x="11266" y="17912"/>
                </a:cubicBezTo>
                <a:cubicBezTo>
                  <a:pt x="11445" y="17932"/>
                  <a:pt x="12353" y="18484"/>
                  <a:pt x="12594" y="18719"/>
                </a:cubicBezTo>
                <a:cubicBezTo>
                  <a:pt x="12667" y="18789"/>
                  <a:pt x="12767" y="18853"/>
                  <a:pt x="12815" y="18853"/>
                </a:cubicBezTo>
                <a:cubicBezTo>
                  <a:pt x="12862" y="18853"/>
                  <a:pt x="13003" y="18927"/>
                  <a:pt x="13125" y="19021"/>
                </a:cubicBezTo>
                <a:cubicBezTo>
                  <a:pt x="13248" y="19115"/>
                  <a:pt x="13594" y="19361"/>
                  <a:pt x="13895" y="19568"/>
                </a:cubicBezTo>
                <a:cubicBezTo>
                  <a:pt x="14197" y="19775"/>
                  <a:pt x="14492" y="20018"/>
                  <a:pt x="14553" y="20105"/>
                </a:cubicBezTo>
                <a:cubicBezTo>
                  <a:pt x="14850" y="20535"/>
                  <a:pt x="16088" y="20956"/>
                  <a:pt x="16606" y="20803"/>
                </a:cubicBezTo>
                <a:cubicBezTo>
                  <a:pt x="16740" y="20764"/>
                  <a:pt x="16864" y="20710"/>
                  <a:pt x="16885" y="20685"/>
                </a:cubicBezTo>
                <a:cubicBezTo>
                  <a:pt x="16907" y="20661"/>
                  <a:pt x="17016" y="20700"/>
                  <a:pt x="17124" y="20769"/>
                </a:cubicBezTo>
                <a:cubicBezTo>
                  <a:pt x="17298" y="20882"/>
                  <a:pt x="17508" y="20948"/>
                  <a:pt x="18205" y="21131"/>
                </a:cubicBezTo>
                <a:cubicBezTo>
                  <a:pt x="18310" y="21158"/>
                  <a:pt x="18423" y="21221"/>
                  <a:pt x="18453" y="21265"/>
                </a:cubicBezTo>
                <a:cubicBezTo>
                  <a:pt x="18482" y="21310"/>
                  <a:pt x="18585" y="21367"/>
                  <a:pt x="18687" y="21391"/>
                </a:cubicBezTo>
                <a:cubicBezTo>
                  <a:pt x="18788" y="21416"/>
                  <a:pt x="18970" y="21474"/>
                  <a:pt x="19087" y="21518"/>
                </a:cubicBezTo>
                <a:cubicBezTo>
                  <a:pt x="19312" y="21600"/>
                  <a:pt x="19758" y="21586"/>
                  <a:pt x="19921" y="21492"/>
                </a:cubicBezTo>
                <a:cubicBezTo>
                  <a:pt x="20641" y="21080"/>
                  <a:pt x="20754" y="20936"/>
                  <a:pt x="20754" y="20450"/>
                </a:cubicBezTo>
                <a:cubicBezTo>
                  <a:pt x="20754" y="20356"/>
                  <a:pt x="20803" y="20229"/>
                  <a:pt x="20862" y="20173"/>
                </a:cubicBezTo>
                <a:cubicBezTo>
                  <a:pt x="21060" y="19982"/>
                  <a:pt x="21228" y="19624"/>
                  <a:pt x="21258" y="19324"/>
                </a:cubicBezTo>
                <a:cubicBezTo>
                  <a:pt x="21274" y="19160"/>
                  <a:pt x="21264" y="18575"/>
                  <a:pt x="21231" y="18021"/>
                </a:cubicBezTo>
                <a:cubicBezTo>
                  <a:pt x="21178" y="17128"/>
                  <a:pt x="21179" y="16965"/>
                  <a:pt x="21249" y="16584"/>
                </a:cubicBezTo>
                <a:cubicBezTo>
                  <a:pt x="21382" y="15852"/>
                  <a:pt x="21338" y="15325"/>
                  <a:pt x="21087" y="14617"/>
                </a:cubicBezTo>
                <a:lnTo>
                  <a:pt x="20956" y="14247"/>
                </a:lnTo>
                <a:lnTo>
                  <a:pt x="21087" y="13827"/>
                </a:lnTo>
                <a:cubicBezTo>
                  <a:pt x="21213" y="13424"/>
                  <a:pt x="21220" y="13348"/>
                  <a:pt x="21222" y="12238"/>
                </a:cubicBezTo>
                <a:cubicBezTo>
                  <a:pt x="21224" y="11061"/>
                  <a:pt x="21274" y="10435"/>
                  <a:pt x="21357" y="10465"/>
                </a:cubicBezTo>
                <a:cubicBezTo>
                  <a:pt x="21382" y="10473"/>
                  <a:pt x="21398" y="10316"/>
                  <a:pt x="21398" y="10112"/>
                </a:cubicBezTo>
                <a:cubicBezTo>
                  <a:pt x="21396" y="9861"/>
                  <a:pt x="21416" y="9744"/>
                  <a:pt x="21456" y="9759"/>
                </a:cubicBezTo>
                <a:cubicBezTo>
                  <a:pt x="21547" y="9792"/>
                  <a:pt x="21530" y="9694"/>
                  <a:pt x="21411" y="9515"/>
                </a:cubicBezTo>
                <a:cubicBezTo>
                  <a:pt x="21308" y="9359"/>
                  <a:pt x="21305" y="9350"/>
                  <a:pt x="21389" y="9179"/>
                </a:cubicBezTo>
                <a:cubicBezTo>
                  <a:pt x="21449" y="9054"/>
                  <a:pt x="21458" y="8979"/>
                  <a:pt x="21420" y="8935"/>
                </a:cubicBezTo>
                <a:cubicBezTo>
                  <a:pt x="21383" y="8892"/>
                  <a:pt x="21399" y="8814"/>
                  <a:pt x="21470" y="8691"/>
                </a:cubicBezTo>
                <a:cubicBezTo>
                  <a:pt x="21553" y="8546"/>
                  <a:pt x="21569" y="8453"/>
                  <a:pt x="21546" y="8195"/>
                </a:cubicBezTo>
                <a:cubicBezTo>
                  <a:pt x="21531" y="8019"/>
                  <a:pt x="21519" y="7739"/>
                  <a:pt x="21519" y="7582"/>
                </a:cubicBezTo>
                <a:cubicBezTo>
                  <a:pt x="21519" y="7243"/>
                  <a:pt x="21384" y="7081"/>
                  <a:pt x="21028" y="6985"/>
                </a:cubicBezTo>
                <a:cubicBezTo>
                  <a:pt x="20774" y="6916"/>
                  <a:pt x="20733" y="6828"/>
                  <a:pt x="20691" y="6220"/>
                </a:cubicBezTo>
                <a:cubicBezTo>
                  <a:pt x="20661" y="5792"/>
                  <a:pt x="20708" y="5598"/>
                  <a:pt x="20848" y="5598"/>
                </a:cubicBezTo>
                <a:cubicBezTo>
                  <a:pt x="20991" y="5598"/>
                  <a:pt x="21035" y="5437"/>
                  <a:pt x="20979" y="5085"/>
                </a:cubicBezTo>
                <a:cubicBezTo>
                  <a:pt x="20922" y="4729"/>
                  <a:pt x="20858" y="4603"/>
                  <a:pt x="20767" y="4665"/>
                </a:cubicBezTo>
                <a:cubicBezTo>
                  <a:pt x="20735" y="4687"/>
                  <a:pt x="20687" y="4626"/>
                  <a:pt x="20659" y="4530"/>
                </a:cubicBezTo>
                <a:cubicBezTo>
                  <a:pt x="20632" y="4434"/>
                  <a:pt x="20564" y="4354"/>
                  <a:pt x="20510" y="4354"/>
                </a:cubicBezTo>
                <a:cubicBezTo>
                  <a:pt x="20452" y="4354"/>
                  <a:pt x="20404" y="4283"/>
                  <a:pt x="20389" y="4177"/>
                </a:cubicBezTo>
                <a:cubicBezTo>
                  <a:pt x="20359" y="3968"/>
                  <a:pt x="20221" y="3946"/>
                  <a:pt x="20137" y="4135"/>
                </a:cubicBezTo>
                <a:cubicBezTo>
                  <a:pt x="20103" y="4211"/>
                  <a:pt x="20000" y="4270"/>
                  <a:pt x="19898" y="4270"/>
                </a:cubicBezTo>
                <a:cubicBezTo>
                  <a:pt x="19693" y="4270"/>
                  <a:pt x="19130" y="4573"/>
                  <a:pt x="18948" y="4783"/>
                </a:cubicBezTo>
                <a:cubicBezTo>
                  <a:pt x="18754" y="5007"/>
                  <a:pt x="18560" y="5362"/>
                  <a:pt x="18484" y="5632"/>
                </a:cubicBezTo>
                <a:cubicBezTo>
                  <a:pt x="18423" y="5849"/>
                  <a:pt x="18396" y="5873"/>
                  <a:pt x="18263" y="5825"/>
                </a:cubicBezTo>
                <a:cubicBezTo>
                  <a:pt x="17973" y="5719"/>
                  <a:pt x="17729" y="5617"/>
                  <a:pt x="17516" y="5514"/>
                </a:cubicBezTo>
                <a:cubicBezTo>
                  <a:pt x="17398" y="5457"/>
                  <a:pt x="17248" y="5395"/>
                  <a:pt x="17183" y="5379"/>
                </a:cubicBezTo>
                <a:cubicBezTo>
                  <a:pt x="17117" y="5363"/>
                  <a:pt x="16967" y="5302"/>
                  <a:pt x="16849" y="5245"/>
                </a:cubicBezTo>
                <a:cubicBezTo>
                  <a:pt x="16731" y="5188"/>
                  <a:pt x="16591" y="5128"/>
                  <a:pt x="16539" y="5110"/>
                </a:cubicBezTo>
                <a:cubicBezTo>
                  <a:pt x="16486" y="5092"/>
                  <a:pt x="16336" y="5036"/>
                  <a:pt x="16205" y="4984"/>
                </a:cubicBezTo>
                <a:cubicBezTo>
                  <a:pt x="16075" y="4933"/>
                  <a:pt x="15940" y="4908"/>
                  <a:pt x="15904" y="4934"/>
                </a:cubicBezTo>
                <a:cubicBezTo>
                  <a:pt x="15864" y="4962"/>
                  <a:pt x="15683" y="4689"/>
                  <a:pt x="15449" y="4236"/>
                </a:cubicBezTo>
                <a:cubicBezTo>
                  <a:pt x="14881" y="3138"/>
                  <a:pt x="14745" y="3030"/>
                  <a:pt x="13341" y="2622"/>
                </a:cubicBezTo>
                <a:cubicBezTo>
                  <a:pt x="12396" y="2348"/>
                  <a:pt x="12006" y="2334"/>
                  <a:pt x="11756" y="2572"/>
                </a:cubicBezTo>
                <a:cubicBezTo>
                  <a:pt x="11549" y="2769"/>
                  <a:pt x="11324" y="3232"/>
                  <a:pt x="11324" y="3455"/>
                </a:cubicBezTo>
                <a:cubicBezTo>
                  <a:pt x="11324" y="3537"/>
                  <a:pt x="11258" y="3712"/>
                  <a:pt x="11180" y="3850"/>
                </a:cubicBezTo>
                <a:lnTo>
                  <a:pt x="11036" y="4102"/>
                </a:lnTo>
                <a:lnTo>
                  <a:pt x="10986" y="3883"/>
                </a:lnTo>
                <a:cubicBezTo>
                  <a:pt x="10953" y="3747"/>
                  <a:pt x="10865" y="3627"/>
                  <a:pt x="10752" y="3564"/>
                </a:cubicBezTo>
                <a:cubicBezTo>
                  <a:pt x="10653" y="3508"/>
                  <a:pt x="10546" y="3410"/>
                  <a:pt x="10514" y="3337"/>
                </a:cubicBezTo>
                <a:cubicBezTo>
                  <a:pt x="10481" y="3264"/>
                  <a:pt x="10404" y="3202"/>
                  <a:pt x="10342" y="3202"/>
                </a:cubicBezTo>
                <a:cubicBezTo>
                  <a:pt x="10241" y="3202"/>
                  <a:pt x="9953" y="2948"/>
                  <a:pt x="9816" y="2740"/>
                </a:cubicBezTo>
                <a:cubicBezTo>
                  <a:pt x="9780" y="2686"/>
                  <a:pt x="9747" y="2693"/>
                  <a:pt x="9725" y="2757"/>
                </a:cubicBezTo>
                <a:cubicBezTo>
                  <a:pt x="9707" y="2812"/>
                  <a:pt x="9646" y="2835"/>
                  <a:pt x="9586" y="2807"/>
                </a:cubicBezTo>
                <a:cubicBezTo>
                  <a:pt x="9526" y="2779"/>
                  <a:pt x="9392" y="2823"/>
                  <a:pt x="9293" y="2900"/>
                </a:cubicBezTo>
                <a:cubicBezTo>
                  <a:pt x="9109" y="3044"/>
                  <a:pt x="8892" y="2965"/>
                  <a:pt x="8892" y="2757"/>
                </a:cubicBezTo>
                <a:cubicBezTo>
                  <a:pt x="8892" y="2707"/>
                  <a:pt x="8871" y="2664"/>
                  <a:pt x="8843" y="2664"/>
                </a:cubicBezTo>
                <a:cubicBezTo>
                  <a:pt x="8775" y="2664"/>
                  <a:pt x="8458" y="2207"/>
                  <a:pt x="8487" y="2152"/>
                </a:cubicBezTo>
                <a:cubicBezTo>
                  <a:pt x="8500" y="2128"/>
                  <a:pt x="8473" y="1994"/>
                  <a:pt x="8433" y="1849"/>
                </a:cubicBezTo>
                <a:cubicBezTo>
                  <a:pt x="8367" y="1610"/>
                  <a:pt x="8370" y="1569"/>
                  <a:pt x="8442" y="1420"/>
                </a:cubicBezTo>
                <a:cubicBezTo>
                  <a:pt x="8486" y="1331"/>
                  <a:pt x="8510" y="1182"/>
                  <a:pt x="8501" y="1093"/>
                </a:cubicBezTo>
                <a:cubicBezTo>
                  <a:pt x="8486" y="962"/>
                  <a:pt x="8445" y="936"/>
                  <a:pt x="8280" y="950"/>
                </a:cubicBezTo>
                <a:cubicBezTo>
                  <a:pt x="7884" y="984"/>
                  <a:pt x="7729" y="1413"/>
                  <a:pt x="8028" y="1647"/>
                </a:cubicBezTo>
                <a:cubicBezTo>
                  <a:pt x="8213" y="1793"/>
                  <a:pt x="8236" y="2133"/>
                  <a:pt x="8073" y="2328"/>
                </a:cubicBezTo>
                <a:cubicBezTo>
                  <a:pt x="7976" y="2445"/>
                  <a:pt x="7887" y="2419"/>
                  <a:pt x="7132" y="2034"/>
                </a:cubicBezTo>
                <a:cubicBezTo>
                  <a:pt x="6673" y="1800"/>
                  <a:pt x="6224" y="1572"/>
                  <a:pt x="6132" y="1521"/>
                </a:cubicBezTo>
                <a:cubicBezTo>
                  <a:pt x="6040" y="1471"/>
                  <a:pt x="5802" y="1341"/>
                  <a:pt x="5605" y="1236"/>
                </a:cubicBezTo>
                <a:cubicBezTo>
                  <a:pt x="5409" y="1130"/>
                  <a:pt x="5217" y="993"/>
                  <a:pt x="5177" y="933"/>
                </a:cubicBezTo>
                <a:cubicBezTo>
                  <a:pt x="5138" y="873"/>
                  <a:pt x="5015" y="797"/>
                  <a:pt x="4903" y="765"/>
                </a:cubicBezTo>
                <a:cubicBezTo>
                  <a:pt x="4716" y="712"/>
                  <a:pt x="4697" y="728"/>
                  <a:pt x="4655" y="933"/>
                </a:cubicBezTo>
                <a:cubicBezTo>
                  <a:pt x="4617" y="1117"/>
                  <a:pt x="4578" y="1160"/>
                  <a:pt x="4430" y="1160"/>
                </a:cubicBezTo>
                <a:cubicBezTo>
                  <a:pt x="4331" y="1160"/>
                  <a:pt x="4149" y="1222"/>
                  <a:pt x="4029" y="1303"/>
                </a:cubicBezTo>
                <a:cubicBezTo>
                  <a:pt x="3816" y="1446"/>
                  <a:pt x="3797" y="1446"/>
                  <a:pt x="3196" y="1177"/>
                </a:cubicBezTo>
                <a:cubicBezTo>
                  <a:pt x="1739" y="524"/>
                  <a:pt x="492" y="0"/>
                  <a:pt x="382" y="0"/>
                </a:cubicBezTo>
                <a:close/>
              </a:path>
            </a:pathLst>
          </a:custGeom>
          <a:ln w="12700">
            <a:miter lim="400000"/>
          </a:ln>
        </p:spPr>
      </p:pic>
      <p:sp>
        <p:nvSpPr>
          <p:cNvPr id="581" name="Micras"/>
          <p:cNvSpPr txBox="1"/>
          <p:nvPr/>
        </p:nvSpPr>
        <p:spPr>
          <a:xfrm>
            <a:off x="4700083" y="1737368"/>
            <a:ext cx="451614" cy="218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nSpc>
                <a:spcPct val="81000"/>
              </a:lnSpc>
              <a:spcBef>
                <a:spcPts val="1000"/>
              </a:spcBef>
              <a:defRPr sz="700">
                <a:latin typeface="Abril Text Regular"/>
                <a:ea typeface="Abril Text Regular"/>
                <a:cs typeface="Abril Text Regular"/>
                <a:sym typeface="Abril Text Regular"/>
              </a:defRPr>
            </a:lvl1pPr>
          </a:lstStyle>
          <a:p>
            <a:r>
              <a:t>  Micras</a:t>
            </a:r>
          </a:p>
        </p:txBody>
      </p:sp>
      <p:pic>
        <p:nvPicPr>
          <p:cNvPr id="582" name="Imagen" descr="Imagen"/>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76629" y="188548"/>
            <a:ext cx="891174" cy="891173"/>
          </a:xfrm>
          <a:prstGeom prst="rect">
            <a:avLst/>
          </a:prstGeom>
          <a:ln w="12700">
            <a:miter lim="400000"/>
          </a:ln>
        </p:spPr>
      </p:pic>
      <p:pic>
        <p:nvPicPr>
          <p:cNvPr id="583" name="LOGO BIO-NS powered by Nanoxen CUADRADO.png" descr="LOGO BIO-NS powered by Nanoxen CUADRADO.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09482" y="196716"/>
            <a:ext cx="1192546" cy="1192042"/>
          </a:xfrm>
          <a:prstGeom prst="rect">
            <a:avLst/>
          </a:prstGeom>
          <a:ln w="12700">
            <a:miter lim="400000"/>
          </a:ln>
          <a:effectLst>
            <a:outerShdw blurRad="101600" dist="76200" dir="2400000" rotWithShape="0">
              <a:srgbClr val="000000">
                <a:alpha val="75000"/>
              </a:srgbClr>
            </a:outerShdw>
          </a:effectLst>
        </p:spPr>
      </p:pic>
      <p:sp>
        <p:nvSpPr>
          <p:cNvPr id="584" name="Termo…"/>
          <p:cNvSpPr txBox="1"/>
          <p:nvPr/>
        </p:nvSpPr>
        <p:spPr>
          <a:xfrm>
            <a:off x="7081287" y="2145014"/>
            <a:ext cx="1343733" cy="319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Termo</a:t>
            </a:r>
            <a:r>
              <a:rPr dirty="0"/>
              <a:t> </a:t>
            </a:r>
          </a:p>
          <a:p>
            <a:pPr algn="ctr">
              <a:lnSpc>
                <a:spcPct val="10000"/>
              </a:lnSpc>
              <a:spcBef>
                <a:spcPts val="1000"/>
              </a:spcBef>
              <a:defRPr sz="1000">
                <a:solidFill>
                  <a:schemeClr val="accent1">
                    <a:lumOff val="-10588"/>
                  </a:schemeClr>
                </a:solidFill>
                <a:latin typeface="Abril Text Regular"/>
                <a:ea typeface="Abril Text Regular"/>
                <a:cs typeface="Abril Text Regular"/>
                <a:sym typeface="Abril Text Regular"/>
              </a:defRPr>
            </a:pPr>
            <a:r>
              <a:rPr dirty="0" err="1"/>
              <a:t>Nebulización</a:t>
            </a:r>
            <a:endParaRPr dirty="0"/>
          </a:p>
        </p:txBody>
      </p:sp>
      <p:sp>
        <p:nvSpPr>
          <p:cNvPr id="585" name="5"/>
          <p:cNvSpPr txBox="1"/>
          <p:nvPr/>
        </p:nvSpPr>
        <p:spPr>
          <a:xfrm>
            <a:off x="7343136" y="1684284"/>
            <a:ext cx="820037" cy="2946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81000"/>
              </a:lnSpc>
              <a:spcBef>
                <a:spcPts val="1000"/>
              </a:spcBef>
              <a:defRPr sz="1200">
                <a:latin typeface="Abril Text Regular"/>
                <a:ea typeface="Abril Text Regular"/>
                <a:cs typeface="Abril Text Regular"/>
                <a:sym typeface="Abril Text Regular"/>
              </a:defRPr>
            </a:lvl1pPr>
          </a:lstStyle>
          <a:p>
            <a:r>
              <a:t>5</a:t>
            </a:r>
          </a:p>
        </p:txBody>
      </p:sp>
      <p:sp>
        <p:nvSpPr>
          <p:cNvPr id="586" name="Círculo"/>
          <p:cNvSpPr/>
          <p:nvPr/>
        </p:nvSpPr>
        <p:spPr>
          <a:xfrm>
            <a:off x="7596784" y="1832315"/>
            <a:ext cx="62832" cy="62833"/>
          </a:xfrm>
          <a:prstGeom prst="ellipse">
            <a:avLst/>
          </a:prstGeom>
          <a:solidFill>
            <a:srgbClr val="38BBFF"/>
          </a:solidFill>
          <a:ln w="12700">
            <a:miter lim="400000"/>
          </a:ln>
        </p:spPr>
        <p:txBody>
          <a:bodyPr lIns="45719" rIns="45719" anchor="ctr"/>
          <a:lstStyle/>
          <a:p>
            <a:endParaRPr/>
          </a:p>
        </p:txBody>
      </p:sp>
      <p:sp>
        <p:nvSpPr>
          <p:cNvPr id="587" name="Micras"/>
          <p:cNvSpPr txBox="1"/>
          <p:nvPr/>
        </p:nvSpPr>
        <p:spPr>
          <a:xfrm>
            <a:off x="7810156" y="1750068"/>
            <a:ext cx="519148" cy="218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nSpc>
                <a:spcPct val="81000"/>
              </a:lnSpc>
              <a:spcBef>
                <a:spcPts val="1000"/>
              </a:spcBef>
              <a:defRPr sz="700">
                <a:latin typeface="Abril Text Regular"/>
                <a:ea typeface="Abril Text Regular"/>
                <a:cs typeface="Abril Text Regular"/>
                <a:sym typeface="Abril Text Regular"/>
              </a:defRPr>
            </a:lvl1pPr>
          </a:lstStyle>
          <a:p>
            <a:r>
              <a:t>Micras</a:t>
            </a:r>
          </a:p>
        </p:txBody>
      </p:sp>
      <p:pic>
        <p:nvPicPr>
          <p:cNvPr id="588" name="Imagen" descr="Imagen"/>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62511" y="4233174"/>
            <a:ext cx="762001" cy="762001"/>
          </a:xfrm>
          <a:prstGeom prst="rect">
            <a:avLst/>
          </a:prstGeom>
          <a:ln w="12700">
            <a:miter lim="400000"/>
          </a:ln>
        </p:spPr>
      </p:pic>
      <p:pic>
        <p:nvPicPr>
          <p:cNvPr id="589" name="Imagen" descr="Imagen"/>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213052" y="4233174"/>
            <a:ext cx="762001" cy="762001"/>
          </a:xfrm>
          <a:prstGeom prst="rect">
            <a:avLst/>
          </a:prstGeom>
          <a:ln w="12700">
            <a:miter lim="400000"/>
          </a:ln>
        </p:spPr>
      </p:pic>
      <p:pic>
        <p:nvPicPr>
          <p:cNvPr id="590" name="Imagen" descr="Imagen"/>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259434" y="4233174"/>
            <a:ext cx="762001" cy="762001"/>
          </a:xfrm>
          <a:prstGeom prst="rect">
            <a:avLst/>
          </a:prstGeom>
          <a:ln w="12700">
            <a:miter lim="400000"/>
          </a:ln>
        </p:spPr>
      </p:pic>
      <p:pic>
        <p:nvPicPr>
          <p:cNvPr id="591" name="Imagen" descr="Imagen"/>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304199" y="4233174"/>
            <a:ext cx="762001" cy="762001"/>
          </a:xfrm>
          <a:prstGeom prst="rect">
            <a:avLst/>
          </a:prstGeom>
          <a:ln w="12700">
            <a:miter lim="400000"/>
          </a:ln>
        </p:spPr>
      </p:pic>
      <p:sp>
        <p:nvSpPr>
          <p:cNvPr id="592" name="Tamaño promedio de Partículas"/>
          <p:cNvSpPr txBox="1"/>
          <p:nvPr/>
        </p:nvSpPr>
        <p:spPr>
          <a:xfrm>
            <a:off x="5095735" y="1623969"/>
            <a:ext cx="193792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10000"/>
              </a:lnSpc>
              <a:spcBef>
                <a:spcPts val="1000"/>
              </a:spcBef>
              <a:defRPr sz="900" i="1">
                <a:solidFill>
                  <a:schemeClr val="accent1">
                    <a:lumOff val="11764"/>
                  </a:schemeClr>
                </a:solidFill>
                <a:latin typeface="Abril Text Regular"/>
                <a:ea typeface="Abril Text Regular"/>
                <a:cs typeface="Abril Text Regular"/>
                <a:sym typeface="Abril Text Regular"/>
              </a:defRPr>
            </a:lvl1pPr>
          </a:lstStyle>
          <a:p>
            <a:r>
              <a:rPr dirty="0" err="1">
                <a:solidFill>
                  <a:schemeClr val="tx1"/>
                </a:solidFill>
              </a:rPr>
              <a:t>Tamaño</a:t>
            </a:r>
            <a:r>
              <a:rPr dirty="0">
                <a:solidFill>
                  <a:schemeClr val="tx1"/>
                </a:solidFill>
              </a:rPr>
              <a:t> </a:t>
            </a:r>
            <a:r>
              <a:rPr dirty="0" err="1">
                <a:solidFill>
                  <a:schemeClr val="tx1"/>
                </a:solidFill>
              </a:rPr>
              <a:t>promedio</a:t>
            </a:r>
            <a:r>
              <a:rPr dirty="0">
                <a:solidFill>
                  <a:schemeClr val="tx1"/>
                </a:solidFill>
              </a:rPr>
              <a:t> de </a:t>
            </a:r>
            <a:r>
              <a:rPr dirty="0" err="1">
                <a:solidFill>
                  <a:schemeClr val="tx1"/>
                </a:solidFill>
              </a:rPr>
              <a:t>Partículas</a:t>
            </a:r>
            <a:endParaRPr dirty="0">
              <a:solidFill>
                <a:schemeClr val="tx1"/>
              </a:solidFill>
            </a:endParaRPr>
          </a:p>
        </p:txBody>
      </p:sp>
      <p:sp>
        <p:nvSpPr>
          <p:cNvPr id="593" name="Número de diapositiva"/>
          <p:cNvSpPr txBox="1">
            <a:spLocks noGrp="1"/>
          </p:cNvSpPr>
          <p:nvPr>
            <p:ph type="sldNum" sz="quarter" idx="2"/>
          </p:nvPr>
        </p:nvSpPr>
        <p:spPr>
          <a:xfrm>
            <a:off x="190500" y="6476999"/>
            <a:ext cx="381000"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lvl1pPr>
              <a:defRPr sz="1400">
                <a:latin typeface="Abril Text Bold"/>
                <a:ea typeface="Abril Text Bold"/>
                <a:cs typeface="Abril Text Bold"/>
                <a:sym typeface="Abril Text Bold"/>
              </a:defRPr>
            </a:lvl1pPr>
          </a:lstStyle>
          <a:p>
            <a:fld id="{86CB4B4D-7CA3-9044-876B-883B54F8677D}" type="slidenum">
              <a:t>53</a:t>
            </a:fld>
            <a:endParaRPr/>
          </a:p>
        </p:txBody>
      </p:sp>
    </p:spTree>
    <p:extLst>
      <p:ext uri="{BB962C8B-B14F-4D97-AF65-F5344CB8AC3E}">
        <p14:creationId xmlns:p14="http://schemas.microsoft.com/office/powerpoint/2010/main" val="41545010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xmlns:m="http://schemas.openxmlformats.org/officeDocument/2006/math" xmlns:a14="http://schemas.microsoft.com/office/drawing/2010/main">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Nuestras Menciones"/>
          <p:cNvSpPr txBox="1"/>
          <p:nvPr/>
        </p:nvSpPr>
        <p:spPr>
          <a:xfrm>
            <a:off x="838200" y="112640"/>
            <a:ext cx="10515600"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3000" spc="100">
                <a:solidFill>
                  <a:schemeClr val="accent2">
                    <a:lumOff val="20098"/>
                  </a:schemeClr>
                </a:solidFill>
                <a:latin typeface="Abril Text Bold"/>
                <a:ea typeface="Abril Text Bold"/>
                <a:cs typeface="Abril Text Bold"/>
                <a:sym typeface="Abril Text Bold"/>
              </a:defRPr>
            </a:lvl1pPr>
          </a:lstStyle>
          <a:p>
            <a:r>
              <a:t>Nuestras Menciones</a:t>
            </a:r>
          </a:p>
        </p:txBody>
      </p:sp>
      <p:sp>
        <p:nvSpPr>
          <p:cNvPr id="442" name="Los Medios que han hablado de nuestra innovadora tecnología."/>
          <p:cNvSpPr txBox="1"/>
          <p:nvPr/>
        </p:nvSpPr>
        <p:spPr>
          <a:xfrm>
            <a:off x="1979853" y="732458"/>
            <a:ext cx="8232294" cy="423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50000"/>
              </a:lnSpc>
              <a:defRPr sz="1600" i="1">
                <a:solidFill>
                  <a:srgbClr val="595959"/>
                </a:solidFill>
                <a:latin typeface="Abril Text Regular"/>
                <a:ea typeface="Abril Text Regular"/>
                <a:cs typeface="Abril Text Regular"/>
                <a:sym typeface="Abril Text Regular"/>
              </a:defRPr>
            </a:lvl1pPr>
          </a:lstStyle>
          <a:p>
            <a:r>
              <a:rPr dirty="0">
                <a:solidFill>
                  <a:schemeClr val="tx1"/>
                </a:solidFill>
              </a:rPr>
              <a:t>Los </a:t>
            </a:r>
            <a:r>
              <a:rPr dirty="0" err="1">
                <a:solidFill>
                  <a:schemeClr val="tx1"/>
                </a:solidFill>
              </a:rPr>
              <a:t>Medios</a:t>
            </a:r>
            <a:r>
              <a:rPr dirty="0">
                <a:solidFill>
                  <a:schemeClr val="tx1"/>
                </a:solidFill>
              </a:rPr>
              <a:t> que </a:t>
            </a:r>
            <a:r>
              <a:rPr dirty="0" err="1">
                <a:solidFill>
                  <a:schemeClr val="tx1"/>
                </a:solidFill>
              </a:rPr>
              <a:t>han</a:t>
            </a:r>
            <a:r>
              <a:rPr dirty="0">
                <a:solidFill>
                  <a:schemeClr val="tx1"/>
                </a:solidFill>
              </a:rPr>
              <a:t> </a:t>
            </a:r>
            <a:r>
              <a:rPr dirty="0" err="1">
                <a:solidFill>
                  <a:schemeClr val="tx1"/>
                </a:solidFill>
              </a:rPr>
              <a:t>hablado</a:t>
            </a:r>
            <a:r>
              <a:rPr dirty="0">
                <a:solidFill>
                  <a:schemeClr val="tx1"/>
                </a:solidFill>
              </a:rPr>
              <a:t> de </a:t>
            </a:r>
            <a:r>
              <a:rPr dirty="0" err="1">
                <a:solidFill>
                  <a:schemeClr val="tx1"/>
                </a:solidFill>
              </a:rPr>
              <a:t>nuestra</a:t>
            </a:r>
            <a:r>
              <a:rPr dirty="0">
                <a:solidFill>
                  <a:schemeClr val="tx1"/>
                </a:solidFill>
              </a:rPr>
              <a:t> </a:t>
            </a:r>
            <a:r>
              <a:rPr dirty="0" err="1">
                <a:solidFill>
                  <a:schemeClr val="tx1"/>
                </a:solidFill>
              </a:rPr>
              <a:t>innovadora</a:t>
            </a:r>
            <a:r>
              <a:rPr dirty="0">
                <a:solidFill>
                  <a:schemeClr val="tx1"/>
                </a:solidFill>
              </a:rPr>
              <a:t> </a:t>
            </a:r>
            <a:r>
              <a:rPr dirty="0" err="1">
                <a:solidFill>
                  <a:schemeClr val="tx1"/>
                </a:solidFill>
              </a:rPr>
              <a:t>tecnología</a:t>
            </a:r>
            <a:r>
              <a:rPr dirty="0">
                <a:solidFill>
                  <a:schemeClr val="tx1"/>
                </a:solidFill>
              </a:rPr>
              <a:t>.</a:t>
            </a:r>
          </a:p>
        </p:txBody>
      </p:sp>
      <p:sp>
        <p:nvSpPr>
          <p:cNvPr id="443" name="Línea"/>
          <p:cNvSpPr/>
          <p:nvPr/>
        </p:nvSpPr>
        <p:spPr>
          <a:xfrm>
            <a:off x="2375088" y="1184711"/>
            <a:ext cx="7582749" cy="1"/>
          </a:xfrm>
          <a:prstGeom prst="line">
            <a:avLst/>
          </a:prstGeom>
          <a:ln w="6350">
            <a:solidFill>
              <a:srgbClr val="595959"/>
            </a:solidFill>
            <a:prstDash val="dash"/>
            <a:miter/>
          </a:ln>
          <a:effectLst>
            <a:reflection stA="50000" endPos="40000" dir="5400000" sy="-100000" algn="bl" rotWithShape="0"/>
          </a:effectLst>
        </p:spPr>
        <p:txBody>
          <a:bodyPr lIns="45719" rIns="45719"/>
          <a:lstStyle/>
          <a:p>
            <a:endParaRPr/>
          </a:p>
        </p:txBody>
      </p:sp>
      <p:pic>
        <p:nvPicPr>
          <p:cNvPr id="444" name="Unknown.png" descr="Unknown.png">
            <a:hlinkClick r:id="rId2"/>
          </p:cNvPr>
          <p:cNvPicPr>
            <a:picLocks noChangeAspect="1"/>
          </p:cNvPicPr>
          <p:nvPr/>
        </p:nvPicPr>
        <p:blipFill>
          <a:blip r:embed="rId3"/>
          <a:stretch>
            <a:fillRect/>
          </a:stretch>
        </p:blipFill>
        <p:spPr>
          <a:xfrm>
            <a:off x="7879722" y="2149396"/>
            <a:ext cx="4038601" cy="2019301"/>
          </a:xfrm>
          <a:prstGeom prst="rect">
            <a:avLst/>
          </a:prstGeom>
          <a:ln w="12700">
            <a:miter lim="400000"/>
          </a:ln>
        </p:spPr>
      </p:pic>
      <p:pic>
        <p:nvPicPr>
          <p:cNvPr id="445" name="Imagen" descr="Imagen">
            <a:hlinkClick r:id="rId4"/>
          </p:cNvPr>
          <p:cNvPicPr>
            <a:picLocks noChangeAspect="1"/>
          </p:cNvPicPr>
          <p:nvPr/>
        </p:nvPicPr>
        <p:blipFill>
          <a:blip r:embed="rId5"/>
          <a:stretch>
            <a:fillRect/>
          </a:stretch>
        </p:blipFill>
        <p:spPr>
          <a:xfrm>
            <a:off x="4491573" y="1657343"/>
            <a:ext cx="3208853" cy="915240"/>
          </a:xfrm>
          <a:prstGeom prst="rect">
            <a:avLst/>
          </a:prstGeom>
          <a:ln w="12700">
            <a:miter lim="400000"/>
          </a:ln>
        </p:spPr>
      </p:pic>
      <p:pic>
        <p:nvPicPr>
          <p:cNvPr id="446" name="Unknown.jpeg" descr="Unknown.jpeg">
            <a:hlinkClick r:id="rId6"/>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22640" y="2539125"/>
            <a:ext cx="3752480" cy="1015815"/>
          </a:xfrm>
          <a:prstGeom prst="rect">
            <a:avLst/>
          </a:prstGeom>
          <a:ln w="12700">
            <a:miter lim="400000"/>
          </a:ln>
        </p:spPr>
      </p:pic>
      <p:pic>
        <p:nvPicPr>
          <p:cNvPr id="447" name="Unknown.png" descr="Unknown.png">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9135" y="3880037"/>
            <a:ext cx="2619464" cy="1077722"/>
          </a:xfrm>
          <a:prstGeom prst="rect">
            <a:avLst/>
          </a:prstGeom>
          <a:ln w="12700">
            <a:miter lim="400000"/>
          </a:ln>
        </p:spPr>
      </p:pic>
      <p:pic>
        <p:nvPicPr>
          <p:cNvPr id="448" name="Imagen" descr="Imagen">
            <a:hlinkClick r:id="rId10"/>
          </p:cNvPr>
          <p:cNvPicPr>
            <a:picLocks noChangeAspect="1"/>
          </p:cNvPicPr>
          <p:nvPr/>
        </p:nvPicPr>
        <p:blipFill>
          <a:blip r:embed="rId11"/>
          <a:stretch>
            <a:fillRect/>
          </a:stretch>
        </p:blipFill>
        <p:spPr>
          <a:xfrm>
            <a:off x="4172742" y="3617030"/>
            <a:ext cx="3846515" cy="1198632"/>
          </a:xfrm>
          <a:prstGeom prst="rect">
            <a:avLst/>
          </a:prstGeom>
          <a:ln w="12700">
            <a:miter lim="400000"/>
          </a:ln>
        </p:spPr>
      </p:pic>
      <p:pic>
        <p:nvPicPr>
          <p:cNvPr id="449" name="Imagen-1.png" descr="Imagen-1.png">
            <a:hlinkClick r:id="rId12"/>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400157" y="5606012"/>
            <a:ext cx="2590799" cy="853951"/>
          </a:xfrm>
          <a:prstGeom prst="rect">
            <a:avLst/>
          </a:prstGeom>
          <a:ln w="12700">
            <a:miter lim="400000"/>
          </a:ln>
        </p:spPr>
      </p:pic>
      <p:pic>
        <p:nvPicPr>
          <p:cNvPr id="450" name="LOGO BIO-NS powered by Nanoxen CUADRADO.png" descr="LOGO BIO-NS powered by Nanoxen CUADRADO.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408645" y="206678"/>
            <a:ext cx="1397592" cy="1397001"/>
          </a:xfrm>
          <a:prstGeom prst="rect">
            <a:avLst/>
          </a:prstGeom>
          <a:ln w="12700">
            <a:miter lim="400000"/>
          </a:ln>
          <a:effectLst>
            <a:outerShdw blurRad="101600" dist="76200" dir="2400000" rotWithShape="0">
              <a:srgbClr val="000000">
                <a:alpha val="75000"/>
              </a:srgbClr>
            </a:outerShdw>
          </a:effectLst>
        </p:spPr>
      </p:pic>
      <p:pic>
        <p:nvPicPr>
          <p:cNvPr id="451" name="Imagen" descr="Imagen">
            <a:hlinkClick r:id="rId15"/>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260102" y="4234499"/>
            <a:ext cx="3571739" cy="853951"/>
          </a:xfrm>
          <a:prstGeom prst="rect">
            <a:avLst/>
          </a:prstGeom>
          <a:ln w="12700">
            <a:miter lim="400000"/>
          </a:ln>
        </p:spPr>
      </p:pic>
      <p:pic>
        <p:nvPicPr>
          <p:cNvPr id="452" name="Imagen" descr="Imagen">
            <a:hlinkClick r:id="rId17"/>
          </p:cNvPr>
          <p:cNvPicPr>
            <a:picLocks noChangeAspect="1"/>
          </p:cNvPicPr>
          <p:nvPr/>
        </p:nvPicPr>
        <p:blipFill>
          <a:blip r:embed="rId18"/>
          <a:stretch>
            <a:fillRect/>
          </a:stretch>
        </p:blipFill>
        <p:spPr>
          <a:xfrm>
            <a:off x="2121723" y="5684391"/>
            <a:ext cx="2776745" cy="697192"/>
          </a:xfrm>
          <a:prstGeom prst="rect">
            <a:avLst/>
          </a:prstGeom>
          <a:ln w="12700">
            <a:miter lim="400000"/>
          </a:ln>
        </p:spPr>
      </p:pic>
    </p:spTree>
    <p:extLst>
      <p:ext uri="{BB962C8B-B14F-4D97-AF65-F5344CB8AC3E}">
        <p14:creationId xmlns:p14="http://schemas.microsoft.com/office/powerpoint/2010/main" val="2311812570"/>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 xmlns:m="http://schemas.openxmlformats.org/officeDocument/2006/math" xmlns:a14="http://schemas.microsoft.com/office/drawing/2010/main">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Siluetas productos de limpieza_2.png" descr="Siluetas productos de limpieza_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01" y="-19667"/>
            <a:ext cx="14168790" cy="6897335"/>
          </a:xfrm>
          <a:prstGeom prst="rect">
            <a:avLst/>
          </a:prstGeom>
          <a:ln w="12700">
            <a:miter lim="400000"/>
          </a:ln>
        </p:spPr>
      </p:pic>
      <p:sp>
        <p:nvSpPr>
          <p:cNvPr id="455" name="Comparativo otros desinfectantes del mercado."/>
          <p:cNvSpPr txBox="1"/>
          <p:nvPr/>
        </p:nvSpPr>
        <p:spPr>
          <a:xfrm>
            <a:off x="309866" y="364699"/>
            <a:ext cx="5114961" cy="1467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3500"/>
              </a:lnSpc>
              <a:defRPr sz="3700">
                <a:solidFill>
                  <a:srgbClr val="464B50"/>
                </a:solidFill>
                <a:latin typeface="Abril Text Regular"/>
                <a:ea typeface="Abril Text Regular"/>
                <a:cs typeface="Abril Text Regular"/>
                <a:sym typeface="Abril Text Regular"/>
              </a:defRPr>
            </a:pPr>
            <a:r>
              <a:rPr>
                <a:latin typeface="Abril Text Bold"/>
                <a:ea typeface="Abril Text Bold"/>
                <a:cs typeface="Abril Text Bold"/>
                <a:sym typeface="Abril Text Bold"/>
              </a:rPr>
              <a:t>Comparativo </a:t>
            </a:r>
            <a:r>
              <a:t>otros desinfectantes del mercado.</a:t>
            </a:r>
          </a:p>
        </p:txBody>
      </p:sp>
      <p:grpSp>
        <p:nvGrpSpPr>
          <p:cNvPr id="458" name="Agrupar"/>
          <p:cNvGrpSpPr/>
          <p:nvPr/>
        </p:nvGrpSpPr>
        <p:grpSpPr>
          <a:xfrm>
            <a:off x="5444551" y="104355"/>
            <a:ext cx="6193918" cy="7626410"/>
            <a:chOff x="0" y="0"/>
            <a:chExt cx="6193916" cy="7626408"/>
          </a:xfrm>
        </p:grpSpPr>
        <p:pic>
          <p:nvPicPr>
            <p:cNvPr id="456" name="Nanoxen® Comparativo Competencia.pdf" descr="Nanoxen® Comparativo Competencia.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06" y="741502"/>
              <a:ext cx="6155305" cy="6884907"/>
            </a:xfrm>
            <a:prstGeom prst="rect">
              <a:avLst/>
            </a:prstGeom>
            <a:ln w="12700" cap="flat">
              <a:noFill/>
              <a:miter lim="400000"/>
            </a:ln>
            <a:effectLst>
              <a:outerShdw blurRad="254000" dist="127000" dir="4080000" rotWithShape="0">
                <a:srgbClr val="000000">
                  <a:alpha val="70000"/>
                </a:srgbClr>
              </a:outerShdw>
            </a:effectLst>
          </p:spPr>
        </p:pic>
        <p:pic>
          <p:nvPicPr>
            <p:cNvPr id="457" name="Nanoxen® Comparativo Competencia.pdf" descr="Nanoxen® Comparativo Competencia.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6193917" cy="744623"/>
            </a:xfrm>
            <a:prstGeom prst="rect">
              <a:avLst/>
            </a:prstGeom>
            <a:ln w="12700" cap="flat">
              <a:noFill/>
              <a:miter lim="400000"/>
            </a:ln>
            <a:effectLst>
              <a:outerShdw blurRad="254000" dist="127000" dir="4078579" rotWithShape="0">
                <a:srgbClr val="000000">
                  <a:alpha val="70000"/>
                </a:srgbClr>
              </a:outerShdw>
            </a:effectLst>
          </p:spPr>
        </p:pic>
      </p:grpSp>
      <p:sp>
        <p:nvSpPr>
          <p:cNvPr id="459" name="Número de diapositiva"/>
          <p:cNvSpPr txBox="1">
            <a:spLocks noGrp="1"/>
          </p:cNvSpPr>
          <p:nvPr>
            <p:ph type="sldNum" sz="quarter" idx="2"/>
          </p:nvPr>
        </p:nvSpPr>
        <p:spPr>
          <a:xfrm>
            <a:off x="190500" y="6464299"/>
            <a:ext cx="381000" cy="3327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lvl1pPr>
              <a:defRPr sz="1400">
                <a:latin typeface="Abril Text Bold"/>
                <a:ea typeface="Abril Text Bold"/>
                <a:cs typeface="Abril Text Bold"/>
                <a:sym typeface="Abril Text Bold"/>
              </a:defRPr>
            </a:lvl1pPr>
          </a:lstStyle>
          <a:p>
            <a:fld id="{86CB4B4D-7CA3-9044-876B-883B54F8677D}" type="slidenum">
              <a:t>55</a:t>
            </a:fld>
            <a:endParaRPr/>
          </a:p>
        </p:txBody>
      </p:sp>
    </p:spTree>
    <p:extLst>
      <p:ext uri="{BB962C8B-B14F-4D97-AF65-F5344CB8AC3E}">
        <p14:creationId xmlns:p14="http://schemas.microsoft.com/office/powerpoint/2010/main" val="52483483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xmlns:m="http://schemas.openxmlformats.org/officeDocument/2006/math" xmlns:a14="http://schemas.microsoft.com/office/drawing/2010/main">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A screenshot of a cell phone&#10;&#10;Description automatically generated">
            <a:extLst>
              <a:ext uri="{FF2B5EF4-FFF2-40B4-BE49-F238E27FC236}">
                <a16:creationId xmlns:a16="http://schemas.microsoft.com/office/drawing/2014/main" id="{13171674-37C1-4E4E-A998-C4CE29748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8369"/>
            <a:ext cx="9144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50499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A picture containing indoor, table, sitting, computer&#10;&#10;Description automatically generated">
            <a:extLst>
              <a:ext uri="{FF2B5EF4-FFF2-40B4-BE49-F238E27FC236}">
                <a16:creationId xmlns:a16="http://schemas.microsoft.com/office/drawing/2014/main" id="{86A7E98A-0FC7-A046-9C07-11C309652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47" y="403439"/>
            <a:ext cx="6336704" cy="547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Graphical user interface, text, application, email&#10;&#10;Description automatically generated">
            <a:extLst>
              <a:ext uri="{FF2B5EF4-FFF2-40B4-BE49-F238E27FC236}">
                <a16:creationId xmlns:a16="http://schemas.microsoft.com/office/drawing/2014/main" id="{FDC95B6F-D6C4-C249-82AA-9AA3D096F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6" y="3284984"/>
            <a:ext cx="5134786" cy="28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21265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89A7E226-655A-1349-8881-B13E8FDCF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188913"/>
            <a:ext cx="7453313"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2">
            <a:extLst>
              <a:ext uri="{FF2B5EF4-FFF2-40B4-BE49-F238E27FC236}">
                <a16:creationId xmlns:a16="http://schemas.microsoft.com/office/drawing/2014/main" id="{00482E6B-D2EA-BF4F-9CBC-C2241D70F0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4005263"/>
            <a:ext cx="6624638" cy="2944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40537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A screenshot of a video game&#10;&#10;Description automatically generated">
            <a:extLst>
              <a:ext uri="{FF2B5EF4-FFF2-40B4-BE49-F238E27FC236}">
                <a16:creationId xmlns:a16="http://schemas.microsoft.com/office/drawing/2014/main" id="{067FF38F-28F6-6945-BFFC-F2B9D292D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610047"/>
            <a:ext cx="10116616" cy="563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825371"/>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device with arrows pointing at the center&#10;&#10;Description automatically generated with medium confidence">
            <a:extLst>
              <a:ext uri="{FF2B5EF4-FFF2-40B4-BE49-F238E27FC236}">
                <a16:creationId xmlns:a16="http://schemas.microsoft.com/office/drawing/2014/main" id="{0913A967-0EDA-4999-010F-07D4126EE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1412776"/>
            <a:ext cx="6051872" cy="3771765"/>
          </a:xfrm>
          <a:prstGeom prst="rect">
            <a:avLst/>
          </a:prstGeom>
        </p:spPr>
      </p:pic>
    </p:spTree>
    <p:extLst>
      <p:ext uri="{BB962C8B-B14F-4D97-AF65-F5344CB8AC3E}">
        <p14:creationId xmlns:p14="http://schemas.microsoft.com/office/powerpoint/2010/main" val="22827982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Graphical user interface, text, application, email&#10;&#10;Description automatically generated">
            <a:extLst>
              <a:ext uri="{FF2B5EF4-FFF2-40B4-BE49-F238E27FC236}">
                <a16:creationId xmlns:a16="http://schemas.microsoft.com/office/drawing/2014/main" id="{BABB7E67-3EDD-AD4C-BA70-621448654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20688"/>
            <a:ext cx="10668000" cy="60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06493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a:extLst>
              <a:ext uri="{FF2B5EF4-FFF2-40B4-BE49-F238E27FC236}">
                <a16:creationId xmlns:a16="http://schemas.microsoft.com/office/drawing/2014/main" id="{C0A486EB-4D0D-B443-813C-7C046674BF5F}"/>
              </a:ext>
            </a:extLst>
          </p:cNvPr>
          <p:cNvSpPr txBox="1">
            <a:spLocks noChangeArrowheads="1"/>
          </p:cNvSpPr>
          <p:nvPr/>
        </p:nvSpPr>
        <p:spPr bwMode="auto">
          <a:xfrm>
            <a:off x="4079776" y="80852"/>
            <a:ext cx="4403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75000"/>
              <a:buFont typeface="Wingdings"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800" dirty="0">
                <a:latin typeface="Arial" panose="020B0604020202020204" pitchFamily="34" charset="0"/>
                <a:ea typeface="ＭＳ Ｐゴシック" panose="020B0600070205080204" pitchFamily="34" charset="-128"/>
              </a:rPr>
              <a:t>IEEE Robotics and Automation Magazine</a:t>
            </a:r>
          </a:p>
        </p:txBody>
      </p:sp>
      <p:pic>
        <p:nvPicPr>
          <p:cNvPr id="60418" name="Picture 3" descr="A picture containing photo, table, bird&#10;&#10;Description automatically generated">
            <a:extLst>
              <a:ext uri="{FF2B5EF4-FFF2-40B4-BE49-F238E27FC236}">
                <a16:creationId xmlns:a16="http://schemas.microsoft.com/office/drawing/2014/main" id="{EE70671C-6B52-5B41-86F1-E9B921BEF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19" y="450184"/>
            <a:ext cx="10845161" cy="32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
            <a:extLst>
              <a:ext uri="{FF2B5EF4-FFF2-40B4-BE49-F238E27FC236}">
                <a16:creationId xmlns:a16="http://schemas.microsoft.com/office/drawing/2014/main" id="{FC23CFB0-A7B5-A845-B123-93C7EF77D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73" y="3933056"/>
            <a:ext cx="4924015" cy="268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descr="A screenshot of a social media post&#10;&#10;Description automatically generated">
            <a:extLst>
              <a:ext uri="{FF2B5EF4-FFF2-40B4-BE49-F238E27FC236}">
                <a16:creationId xmlns:a16="http://schemas.microsoft.com/office/drawing/2014/main" id="{6F6B85EF-76C1-2546-A3BF-1C88239DC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76" y="3821959"/>
            <a:ext cx="3295623" cy="29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19768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6F3ED-A5D3-C640-93E1-15FF401D2234}"/>
              </a:ext>
            </a:extLst>
          </p:cNvPr>
          <p:cNvSpPr txBox="1"/>
          <p:nvPr/>
        </p:nvSpPr>
        <p:spPr>
          <a:xfrm>
            <a:off x="767408" y="692696"/>
            <a:ext cx="10225136" cy="4001095"/>
          </a:xfrm>
          <a:prstGeom prst="rect">
            <a:avLst/>
          </a:prstGeom>
          <a:noFill/>
        </p:spPr>
        <p:txBody>
          <a:bodyPr wrap="square" rtlCol="0">
            <a:spAutoFit/>
          </a:bodyPr>
          <a:lstStyle/>
          <a:p>
            <a:r>
              <a:rPr lang="en-US" sz="5400" dirty="0"/>
              <a:t>Victor M. Castaño</a:t>
            </a:r>
          </a:p>
          <a:p>
            <a:r>
              <a:rPr lang="en-US" sz="4000" dirty="0">
                <a:hlinkClick r:id="rId2"/>
              </a:rPr>
              <a:t>vmcastano@unam.mx</a:t>
            </a:r>
            <a:endParaRPr lang="en-US" sz="4000" dirty="0"/>
          </a:p>
          <a:p>
            <a:r>
              <a:rPr lang="en-US" sz="4000" dirty="0"/>
              <a:t>Facebook: </a:t>
            </a:r>
            <a:r>
              <a:rPr lang="en-US" sz="4000" dirty="0" err="1"/>
              <a:t>victormanuel.castanomeneses</a:t>
            </a:r>
            <a:endParaRPr lang="en-US" sz="4000" dirty="0"/>
          </a:p>
          <a:p>
            <a:r>
              <a:rPr lang="en-US" sz="4000"/>
              <a:t>X: </a:t>
            </a:r>
            <a:r>
              <a:rPr lang="en-US" sz="4000" dirty="0"/>
              <a:t>@</a:t>
            </a:r>
            <a:r>
              <a:rPr lang="en-US" sz="4000" dirty="0" err="1"/>
              <a:t>VMCastano</a:t>
            </a:r>
            <a:endParaRPr lang="en-US" sz="4000" dirty="0"/>
          </a:p>
          <a:p>
            <a:r>
              <a:rPr lang="en-US" sz="4000" dirty="0">
                <a:hlinkClick r:id="rId3"/>
              </a:rPr>
              <a:t>www.victorcastano.net</a:t>
            </a:r>
            <a:endParaRPr lang="en-US" sz="4000" dirty="0"/>
          </a:p>
          <a:p>
            <a:r>
              <a:rPr lang="en-US" sz="4000" dirty="0"/>
              <a:t>TELEGRAM: @</a:t>
            </a:r>
            <a:r>
              <a:rPr lang="en-US" sz="4000" dirty="0" err="1"/>
              <a:t>vmcastano</a:t>
            </a:r>
            <a:endParaRPr lang="en-US" sz="4000" dirty="0"/>
          </a:p>
        </p:txBody>
      </p:sp>
    </p:spTree>
    <p:extLst>
      <p:ext uri="{BB962C8B-B14F-4D97-AF65-F5344CB8AC3E}">
        <p14:creationId xmlns:p14="http://schemas.microsoft.com/office/powerpoint/2010/main" val="168173676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n office chair&#10;&#10;Description automatically generated">
            <a:extLst>
              <a:ext uri="{FF2B5EF4-FFF2-40B4-BE49-F238E27FC236}">
                <a16:creationId xmlns:a16="http://schemas.microsoft.com/office/drawing/2014/main" id="{41DCCFEB-C8EE-3192-8823-0913C1B4A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241625"/>
            <a:ext cx="7772400" cy="4374750"/>
          </a:xfrm>
          <a:prstGeom prst="rect">
            <a:avLst/>
          </a:prstGeom>
        </p:spPr>
      </p:pic>
    </p:spTree>
    <p:extLst>
      <p:ext uri="{BB962C8B-B14F-4D97-AF65-F5344CB8AC3E}">
        <p14:creationId xmlns:p14="http://schemas.microsoft.com/office/powerpoint/2010/main" val="58706488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urface&#10;&#10;Description automatically generated with medium confidence">
            <a:extLst>
              <a:ext uri="{FF2B5EF4-FFF2-40B4-BE49-F238E27FC236}">
                <a16:creationId xmlns:a16="http://schemas.microsoft.com/office/drawing/2014/main" id="{13249752-C8EE-D2CB-DEB4-BD7974D26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050" y="234950"/>
            <a:ext cx="6311900" cy="6388100"/>
          </a:xfrm>
          <a:prstGeom prst="rect">
            <a:avLst/>
          </a:prstGeom>
        </p:spPr>
      </p:pic>
    </p:spTree>
    <p:extLst>
      <p:ext uri="{BB962C8B-B14F-4D97-AF65-F5344CB8AC3E}">
        <p14:creationId xmlns:p14="http://schemas.microsoft.com/office/powerpoint/2010/main" val="24323663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85371F3-C9CA-3F1C-56E7-18A451ECC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824" y="0"/>
            <a:ext cx="5670352" cy="6858000"/>
          </a:xfrm>
          <a:prstGeom prst="rect">
            <a:avLst/>
          </a:prstGeom>
        </p:spPr>
      </p:pic>
    </p:spTree>
    <p:extLst>
      <p:ext uri="{BB962C8B-B14F-4D97-AF65-F5344CB8AC3E}">
        <p14:creationId xmlns:p14="http://schemas.microsoft.com/office/powerpoint/2010/main" val="292201003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sld>
</file>

<file path=ppt/theme/theme1.xml><?xml version="1.0" encoding="utf-8"?>
<a:theme xmlns:a="http://schemas.openxmlformats.org/drawingml/2006/main" name="Terberg_PictureCaptionSweep_TP10188139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FF89E18-6BE8-4875-92F8-8F67ADA42B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Imagen animada y título que entra</Template>
  <TotalTime>15337</TotalTime>
  <Words>1062</Words>
  <Application>Microsoft Macintosh PowerPoint</Application>
  <PresentationFormat>Widescreen</PresentationFormat>
  <Paragraphs>234</Paragraphs>
  <Slides>62</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Abril Text</vt:lpstr>
      <vt:lpstr>Abril Text Bold</vt:lpstr>
      <vt:lpstr>Abril Text Regular</vt:lpstr>
      <vt:lpstr>Arial</vt:lpstr>
      <vt:lpstr>Arial Black</vt:lpstr>
      <vt:lpstr>Calibri</vt:lpstr>
      <vt:lpstr>Calisto MT</vt:lpstr>
      <vt:lpstr>Gotham Bold</vt:lpstr>
      <vt:lpstr>Montserrat</vt:lpstr>
      <vt:lpstr>Roboto</vt:lpstr>
      <vt:lpstr>Wingdings</vt:lpstr>
      <vt:lpstr>Terberg_PictureCaptionSweep_TP101881395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dc:creator>
  <cp:keywords/>
  <dc:description/>
  <cp:lastModifiedBy>Victor Manuel Castaño Meneses</cp:lastModifiedBy>
  <cp:revision>129</cp:revision>
  <dcterms:created xsi:type="dcterms:W3CDTF">2017-01-31T23:15:40Z</dcterms:created>
  <dcterms:modified xsi:type="dcterms:W3CDTF">2024-02-16T14:15:51Z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TC018814289991</vt:lpwstr>
  </property>
</Properties>
</file>